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401" r:id="rId2"/>
    <p:sldId id="417" r:id="rId3"/>
    <p:sldId id="418" r:id="rId4"/>
    <p:sldId id="419" r:id="rId5"/>
    <p:sldId id="264" r:id="rId6"/>
    <p:sldId id="267" r:id="rId7"/>
    <p:sldId id="402" r:id="rId8"/>
    <p:sldId id="404" r:id="rId9"/>
    <p:sldId id="405" r:id="rId10"/>
    <p:sldId id="406" r:id="rId11"/>
    <p:sldId id="407" r:id="rId12"/>
    <p:sldId id="408" r:id="rId13"/>
    <p:sldId id="409" r:id="rId14"/>
    <p:sldId id="410" r:id="rId15"/>
    <p:sldId id="411" r:id="rId16"/>
    <p:sldId id="412" r:id="rId17"/>
    <p:sldId id="413" r:id="rId18"/>
    <p:sldId id="414" r:id="rId19"/>
    <p:sldId id="420" r:id="rId20"/>
    <p:sldId id="268" r:id="rId21"/>
    <p:sldId id="365" r:id="rId22"/>
  </p:sldIdLst>
  <p:sldSz cx="9144000" cy="6858000" type="screen4x3"/>
  <p:notesSz cx="6761163" cy="9942513"/>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44" autoAdjust="0"/>
    <p:restoredTop sz="94660"/>
  </p:normalViewPr>
  <p:slideViewPr>
    <p:cSldViewPr>
      <p:cViewPr>
        <p:scale>
          <a:sx n="104" d="100"/>
          <a:sy n="104" d="100"/>
        </p:scale>
        <p:origin x="462" y="127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radarChart>
        <c:radarStyle val="marker"/>
        <c:ser>
          <c:idx val="0"/>
          <c:order val="0"/>
          <c:tx>
            <c:strRef>
              <c:f>Hoja1!$B$1</c:f>
              <c:strCache>
                <c:ptCount val="1"/>
                <c:pt idx="0">
                  <c:v>Maximo</c:v>
                </c:pt>
              </c:strCache>
            </c:strRef>
          </c:tx>
          <c:marker>
            <c:symbol val="none"/>
          </c:marker>
          <c:cat>
            <c:strRef>
              <c:f>Hoja1!$A$2:$A$8</c:f>
              <c:strCache>
                <c:ptCount val="7"/>
                <c:pt idx="0">
                  <c:v>Liderazgo</c:v>
                </c:pt>
                <c:pt idx="1">
                  <c:v>Ciudadania</c:v>
                </c:pt>
                <c:pt idx="2">
                  <c:v>Personal</c:v>
                </c:pt>
                <c:pt idx="3">
                  <c:v>Planificacion (100)</c:v>
                </c:pt>
                <c:pt idx="4">
                  <c:v>Gestion de Recursos</c:v>
                </c:pt>
                <c:pt idx="5">
                  <c:v>Info y Conocim.</c:v>
                </c:pt>
                <c:pt idx="6">
                  <c:v>Resultados (200)</c:v>
                </c:pt>
              </c:strCache>
            </c:strRef>
          </c:cat>
          <c:val>
            <c:numRef>
              <c:f>Hoja1!$B$2:$B$8</c:f>
              <c:numCache>
                <c:formatCode>General</c:formatCode>
                <c:ptCount val="7"/>
                <c:pt idx="0">
                  <c:v>40</c:v>
                </c:pt>
                <c:pt idx="1">
                  <c:v>40</c:v>
                </c:pt>
                <c:pt idx="2">
                  <c:v>40</c:v>
                </c:pt>
                <c:pt idx="3">
                  <c:v>40</c:v>
                </c:pt>
                <c:pt idx="4">
                  <c:v>40</c:v>
                </c:pt>
                <c:pt idx="5">
                  <c:v>40</c:v>
                </c:pt>
                <c:pt idx="6">
                  <c:v>40</c:v>
                </c:pt>
              </c:numCache>
            </c:numRef>
          </c:val>
        </c:ser>
        <c:ser>
          <c:idx val="1"/>
          <c:order val="1"/>
          <c:tx>
            <c:strRef>
              <c:f>Hoja1!$C$1</c:f>
              <c:strCache>
                <c:ptCount val="1"/>
                <c:pt idx="0">
                  <c:v>Total ponderado</c:v>
                </c:pt>
              </c:strCache>
            </c:strRef>
          </c:tx>
          <c:marker>
            <c:symbol val="none"/>
          </c:marker>
          <c:cat>
            <c:strRef>
              <c:f>Hoja1!$A$2:$A$8</c:f>
              <c:strCache>
                <c:ptCount val="7"/>
                <c:pt idx="0">
                  <c:v>Liderazgo</c:v>
                </c:pt>
                <c:pt idx="1">
                  <c:v>Ciudadania</c:v>
                </c:pt>
                <c:pt idx="2">
                  <c:v>Personal</c:v>
                </c:pt>
                <c:pt idx="3">
                  <c:v>Planificacion (100)</c:v>
                </c:pt>
                <c:pt idx="4">
                  <c:v>Gestion de Recursos</c:v>
                </c:pt>
                <c:pt idx="5">
                  <c:v>Info y Conocim.</c:v>
                </c:pt>
                <c:pt idx="6">
                  <c:v>Resultados (200)</c:v>
                </c:pt>
              </c:strCache>
            </c:strRef>
          </c:cat>
          <c:val>
            <c:numRef>
              <c:f>Hoja1!$C$2:$C$8</c:f>
              <c:numCache>
                <c:formatCode>0.00</c:formatCode>
                <c:ptCount val="7"/>
                <c:pt idx="0">
                  <c:v>16.888888888888893</c:v>
                </c:pt>
                <c:pt idx="1">
                  <c:v>14</c:v>
                </c:pt>
                <c:pt idx="2">
                  <c:v>5.67</c:v>
                </c:pt>
                <c:pt idx="3">
                  <c:v>37.047619047619044</c:v>
                </c:pt>
                <c:pt idx="4">
                  <c:v>14.89</c:v>
                </c:pt>
                <c:pt idx="5">
                  <c:v>16</c:v>
                </c:pt>
              </c:numCache>
            </c:numRef>
          </c:val>
        </c:ser>
        <c:axId val="102798848"/>
        <c:axId val="103011840"/>
      </c:radarChart>
      <c:catAx>
        <c:axId val="102798848"/>
        <c:scaling>
          <c:orientation val="minMax"/>
        </c:scaling>
        <c:axPos val="b"/>
        <c:majorGridlines/>
        <c:numFmt formatCode="m/d/yyyy" sourceLinked="1"/>
        <c:tickLblPos val="nextTo"/>
        <c:crossAx val="103011840"/>
        <c:crosses val="autoZero"/>
        <c:auto val="1"/>
        <c:lblAlgn val="ctr"/>
        <c:lblOffset val="100"/>
      </c:catAx>
      <c:valAx>
        <c:axId val="103011840"/>
        <c:scaling>
          <c:orientation val="minMax"/>
        </c:scaling>
        <c:axPos val="l"/>
        <c:majorGridlines/>
        <c:numFmt formatCode="General" sourceLinked="1"/>
        <c:majorTickMark val="cross"/>
        <c:tickLblPos val="nextTo"/>
        <c:crossAx val="102798848"/>
        <c:crosses val="autoZero"/>
        <c:crossBetween val="between"/>
      </c:valAx>
    </c:plotArea>
    <c:legend>
      <c:legendPos val="r"/>
      <c:layout/>
    </c:legend>
    <c:plotVisOnly val="1"/>
    <c:dispBlanksAs val="gap"/>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29943" cy="496568"/>
          </a:xfrm>
          <a:prstGeom prst="rect">
            <a:avLst/>
          </a:prstGeom>
        </p:spPr>
        <p:txBody>
          <a:bodyPr vert="horz" lIns="91421" tIns="45710" rIns="91421" bIns="45710" rtlCol="0"/>
          <a:lstStyle>
            <a:lvl1pPr algn="l">
              <a:defRPr sz="1200"/>
            </a:lvl1pPr>
          </a:lstStyle>
          <a:p>
            <a:endParaRPr lang="es-PE"/>
          </a:p>
        </p:txBody>
      </p:sp>
      <p:sp>
        <p:nvSpPr>
          <p:cNvPr id="3" name="2 Marcador de fecha"/>
          <p:cNvSpPr>
            <a:spLocks noGrp="1"/>
          </p:cNvSpPr>
          <p:nvPr>
            <p:ph type="dt" sz="quarter" idx="1"/>
          </p:nvPr>
        </p:nvSpPr>
        <p:spPr>
          <a:xfrm>
            <a:off x="3829640" y="1"/>
            <a:ext cx="2929943" cy="496568"/>
          </a:xfrm>
          <a:prstGeom prst="rect">
            <a:avLst/>
          </a:prstGeom>
        </p:spPr>
        <p:txBody>
          <a:bodyPr vert="horz" lIns="91421" tIns="45710" rIns="91421" bIns="45710" rtlCol="0"/>
          <a:lstStyle>
            <a:lvl1pPr algn="r">
              <a:defRPr sz="1200"/>
            </a:lvl1pPr>
          </a:lstStyle>
          <a:p>
            <a:fld id="{A5111549-8193-4441-99EC-34FBBE6D8575}" type="datetimeFigureOut">
              <a:rPr lang="es-PE" smtClean="0"/>
              <a:pPr/>
              <a:t>28/06/2013</a:t>
            </a:fld>
            <a:endParaRPr lang="es-PE"/>
          </a:p>
        </p:txBody>
      </p:sp>
      <p:sp>
        <p:nvSpPr>
          <p:cNvPr id="4" name="3 Marcador de pie de página"/>
          <p:cNvSpPr>
            <a:spLocks noGrp="1"/>
          </p:cNvSpPr>
          <p:nvPr>
            <p:ph type="ftr" sz="quarter" idx="2"/>
          </p:nvPr>
        </p:nvSpPr>
        <p:spPr>
          <a:xfrm>
            <a:off x="1" y="9444353"/>
            <a:ext cx="2929943" cy="496568"/>
          </a:xfrm>
          <a:prstGeom prst="rect">
            <a:avLst/>
          </a:prstGeom>
        </p:spPr>
        <p:txBody>
          <a:bodyPr vert="horz" lIns="91421" tIns="45710" rIns="91421" bIns="45710" rtlCol="0" anchor="b"/>
          <a:lstStyle>
            <a:lvl1pPr algn="l">
              <a:defRPr sz="1200"/>
            </a:lvl1pPr>
          </a:lstStyle>
          <a:p>
            <a:endParaRPr lang="es-PE"/>
          </a:p>
        </p:txBody>
      </p:sp>
      <p:sp>
        <p:nvSpPr>
          <p:cNvPr id="5" name="4 Marcador de número de diapositiva"/>
          <p:cNvSpPr>
            <a:spLocks noGrp="1"/>
          </p:cNvSpPr>
          <p:nvPr>
            <p:ph type="sldNum" sz="quarter" idx="3"/>
          </p:nvPr>
        </p:nvSpPr>
        <p:spPr>
          <a:xfrm>
            <a:off x="3829640" y="9444353"/>
            <a:ext cx="2929943" cy="496568"/>
          </a:xfrm>
          <a:prstGeom prst="rect">
            <a:avLst/>
          </a:prstGeom>
        </p:spPr>
        <p:txBody>
          <a:bodyPr vert="horz" lIns="91421" tIns="45710" rIns="91421" bIns="45710" rtlCol="0" anchor="b"/>
          <a:lstStyle>
            <a:lvl1pPr algn="r">
              <a:defRPr sz="1200"/>
            </a:lvl1pPr>
          </a:lstStyle>
          <a:p>
            <a:fld id="{53CE08B4-A491-4A7A-B06A-D381B018EB45}" type="slidenum">
              <a:rPr lang="es-PE" smtClean="0"/>
              <a:pPr/>
              <a:t>‹#›</a:t>
            </a:fld>
            <a:endParaRPr lang="es-PE"/>
          </a:p>
        </p:txBody>
      </p:sp>
    </p:spTree>
    <p:extLst>
      <p:ext uri="{BB962C8B-B14F-4D97-AF65-F5344CB8AC3E}">
        <p14:creationId xmlns="" xmlns:p14="http://schemas.microsoft.com/office/powerpoint/2010/main" val="13239437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1"/>
            <a:ext cx="2929838" cy="497126"/>
          </a:xfrm>
          <a:prstGeom prst="rect">
            <a:avLst/>
          </a:prstGeom>
        </p:spPr>
        <p:txBody>
          <a:bodyPr vert="horz" lIns="91421" tIns="45710" rIns="91421" bIns="45710" rtlCol="0"/>
          <a:lstStyle>
            <a:lvl1pPr algn="l">
              <a:defRPr sz="1200"/>
            </a:lvl1pPr>
          </a:lstStyle>
          <a:p>
            <a:endParaRPr lang="es-PE"/>
          </a:p>
        </p:txBody>
      </p:sp>
      <p:sp>
        <p:nvSpPr>
          <p:cNvPr id="3" name="2 Marcador de fecha"/>
          <p:cNvSpPr>
            <a:spLocks noGrp="1"/>
          </p:cNvSpPr>
          <p:nvPr>
            <p:ph type="dt" idx="1"/>
          </p:nvPr>
        </p:nvSpPr>
        <p:spPr>
          <a:xfrm>
            <a:off x="3829761" y="1"/>
            <a:ext cx="2929838" cy="497126"/>
          </a:xfrm>
          <a:prstGeom prst="rect">
            <a:avLst/>
          </a:prstGeom>
        </p:spPr>
        <p:txBody>
          <a:bodyPr vert="horz" lIns="91421" tIns="45710" rIns="91421" bIns="45710" rtlCol="0"/>
          <a:lstStyle>
            <a:lvl1pPr algn="r">
              <a:defRPr sz="1200"/>
            </a:lvl1pPr>
          </a:lstStyle>
          <a:p>
            <a:fld id="{27EB871F-EAEC-4BC8-B3A9-4B1E96BB41F4}" type="datetimeFigureOut">
              <a:rPr lang="es-PE" smtClean="0"/>
              <a:pPr/>
              <a:t>28/06/2013</a:t>
            </a:fld>
            <a:endParaRPr lang="es-PE"/>
          </a:p>
        </p:txBody>
      </p:sp>
      <p:sp>
        <p:nvSpPr>
          <p:cNvPr id="4" name="3 Marcador de imagen de diapositiva"/>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21" tIns="45710" rIns="91421" bIns="45710" rtlCol="0" anchor="ctr"/>
          <a:lstStyle/>
          <a:p>
            <a:endParaRPr lang="es-PE"/>
          </a:p>
        </p:txBody>
      </p:sp>
      <p:sp>
        <p:nvSpPr>
          <p:cNvPr id="5" name="4 Marcador de notas"/>
          <p:cNvSpPr>
            <a:spLocks noGrp="1"/>
          </p:cNvSpPr>
          <p:nvPr>
            <p:ph type="body" sz="quarter" idx="3"/>
          </p:nvPr>
        </p:nvSpPr>
        <p:spPr>
          <a:xfrm>
            <a:off x="676117" y="4722695"/>
            <a:ext cx="5408930" cy="4474131"/>
          </a:xfrm>
          <a:prstGeom prst="rect">
            <a:avLst/>
          </a:prstGeom>
        </p:spPr>
        <p:txBody>
          <a:bodyPr vert="horz" lIns="91421" tIns="45710" rIns="91421" bIns="4571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6" name="5 Marcador de pie de página"/>
          <p:cNvSpPr>
            <a:spLocks noGrp="1"/>
          </p:cNvSpPr>
          <p:nvPr>
            <p:ph type="ftr" sz="quarter" idx="4"/>
          </p:nvPr>
        </p:nvSpPr>
        <p:spPr>
          <a:xfrm>
            <a:off x="0" y="9443662"/>
            <a:ext cx="2929838" cy="497126"/>
          </a:xfrm>
          <a:prstGeom prst="rect">
            <a:avLst/>
          </a:prstGeom>
        </p:spPr>
        <p:txBody>
          <a:bodyPr vert="horz" lIns="91421" tIns="45710" rIns="91421" bIns="45710" rtlCol="0" anchor="b"/>
          <a:lstStyle>
            <a:lvl1pPr algn="l">
              <a:defRPr sz="1200"/>
            </a:lvl1pPr>
          </a:lstStyle>
          <a:p>
            <a:endParaRPr lang="es-PE"/>
          </a:p>
        </p:txBody>
      </p:sp>
      <p:sp>
        <p:nvSpPr>
          <p:cNvPr id="7" name="6 Marcador de número de diapositiva"/>
          <p:cNvSpPr>
            <a:spLocks noGrp="1"/>
          </p:cNvSpPr>
          <p:nvPr>
            <p:ph type="sldNum" sz="quarter" idx="5"/>
          </p:nvPr>
        </p:nvSpPr>
        <p:spPr>
          <a:xfrm>
            <a:off x="3829761" y="9443662"/>
            <a:ext cx="2929838" cy="497126"/>
          </a:xfrm>
          <a:prstGeom prst="rect">
            <a:avLst/>
          </a:prstGeom>
        </p:spPr>
        <p:txBody>
          <a:bodyPr vert="horz" lIns="91421" tIns="45710" rIns="91421" bIns="45710" rtlCol="0" anchor="b"/>
          <a:lstStyle>
            <a:lvl1pPr algn="r">
              <a:defRPr sz="1200"/>
            </a:lvl1pPr>
          </a:lstStyle>
          <a:p>
            <a:fld id="{71726A9B-6149-495D-81B0-A9892BB4E106}" type="slidenum">
              <a:rPr lang="es-PE" smtClean="0"/>
              <a:pPr/>
              <a:t>‹#›</a:t>
            </a:fld>
            <a:endParaRPr lang="es-PE"/>
          </a:p>
        </p:txBody>
      </p:sp>
    </p:spTree>
    <p:extLst>
      <p:ext uri="{BB962C8B-B14F-4D97-AF65-F5344CB8AC3E}">
        <p14:creationId xmlns="" xmlns:p14="http://schemas.microsoft.com/office/powerpoint/2010/main" val="1210951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PE" dirty="0"/>
          </a:p>
        </p:txBody>
      </p:sp>
      <p:sp>
        <p:nvSpPr>
          <p:cNvPr id="4" name="3 Marcador de número de diapositiva"/>
          <p:cNvSpPr>
            <a:spLocks noGrp="1"/>
          </p:cNvSpPr>
          <p:nvPr>
            <p:ph type="sldNum" sz="quarter" idx="10"/>
          </p:nvPr>
        </p:nvSpPr>
        <p:spPr/>
        <p:txBody>
          <a:bodyPr/>
          <a:lstStyle/>
          <a:p>
            <a:fld id="{71726A9B-6149-495D-81B0-A9892BB4E106}" type="slidenum">
              <a:rPr lang="es-PE" smtClean="0"/>
              <a:pPr/>
              <a:t>14</a:t>
            </a:fld>
            <a:endParaRPr lang="es-PE"/>
          </a:p>
        </p:txBody>
      </p:sp>
    </p:spTree>
    <p:extLst>
      <p:ext uri="{BB962C8B-B14F-4D97-AF65-F5344CB8AC3E}">
        <p14:creationId xmlns="" xmlns:p14="http://schemas.microsoft.com/office/powerpoint/2010/main" val="829096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PE" dirty="0"/>
          </a:p>
        </p:txBody>
      </p:sp>
      <p:sp>
        <p:nvSpPr>
          <p:cNvPr id="4" name="3 Marcador de número de diapositiva"/>
          <p:cNvSpPr>
            <a:spLocks noGrp="1"/>
          </p:cNvSpPr>
          <p:nvPr>
            <p:ph type="sldNum" sz="quarter" idx="10"/>
          </p:nvPr>
        </p:nvSpPr>
        <p:spPr/>
        <p:txBody>
          <a:bodyPr/>
          <a:lstStyle/>
          <a:p>
            <a:fld id="{71726A9B-6149-495D-81B0-A9892BB4E106}" type="slidenum">
              <a:rPr lang="es-PE" smtClean="0"/>
              <a:pPr/>
              <a:t>15</a:t>
            </a:fld>
            <a:endParaRPr lang="es-PE"/>
          </a:p>
        </p:txBody>
      </p:sp>
    </p:spTree>
    <p:extLst>
      <p:ext uri="{BB962C8B-B14F-4D97-AF65-F5344CB8AC3E}">
        <p14:creationId xmlns="" xmlns:p14="http://schemas.microsoft.com/office/powerpoint/2010/main" val="8290967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PE" dirty="0"/>
          </a:p>
        </p:txBody>
      </p:sp>
      <p:sp>
        <p:nvSpPr>
          <p:cNvPr id="4" name="3 Marcador de número de diapositiva"/>
          <p:cNvSpPr>
            <a:spLocks noGrp="1"/>
          </p:cNvSpPr>
          <p:nvPr>
            <p:ph type="sldNum" sz="quarter" idx="10"/>
          </p:nvPr>
        </p:nvSpPr>
        <p:spPr/>
        <p:txBody>
          <a:bodyPr/>
          <a:lstStyle/>
          <a:p>
            <a:fld id="{71726A9B-6149-495D-81B0-A9892BB4E106}" type="slidenum">
              <a:rPr lang="es-PE" smtClean="0"/>
              <a:pPr/>
              <a:t>16</a:t>
            </a:fld>
            <a:endParaRPr lang="es-PE"/>
          </a:p>
        </p:txBody>
      </p:sp>
    </p:spTree>
    <p:extLst>
      <p:ext uri="{BB962C8B-B14F-4D97-AF65-F5344CB8AC3E}">
        <p14:creationId xmlns="" xmlns:p14="http://schemas.microsoft.com/office/powerpoint/2010/main" val="8290967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PE" dirty="0"/>
          </a:p>
        </p:txBody>
      </p:sp>
      <p:sp>
        <p:nvSpPr>
          <p:cNvPr id="4" name="3 Marcador de número de diapositiva"/>
          <p:cNvSpPr>
            <a:spLocks noGrp="1"/>
          </p:cNvSpPr>
          <p:nvPr>
            <p:ph type="sldNum" sz="quarter" idx="10"/>
          </p:nvPr>
        </p:nvSpPr>
        <p:spPr/>
        <p:txBody>
          <a:bodyPr/>
          <a:lstStyle/>
          <a:p>
            <a:fld id="{71726A9B-6149-495D-81B0-A9892BB4E106}" type="slidenum">
              <a:rPr lang="es-PE" smtClean="0"/>
              <a:pPr/>
              <a:t>17</a:t>
            </a:fld>
            <a:endParaRPr lang="es-PE"/>
          </a:p>
        </p:txBody>
      </p:sp>
    </p:spTree>
    <p:extLst>
      <p:ext uri="{BB962C8B-B14F-4D97-AF65-F5344CB8AC3E}">
        <p14:creationId xmlns="" xmlns:p14="http://schemas.microsoft.com/office/powerpoint/2010/main" val="829096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PE"/>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PE"/>
          </a:p>
        </p:txBody>
      </p:sp>
      <p:sp>
        <p:nvSpPr>
          <p:cNvPr id="4" name="3 Marcador de fecha"/>
          <p:cNvSpPr>
            <a:spLocks noGrp="1"/>
          </p:cNvSpPr>
          <p:nvPr>
            <p:ph type="dt" sz="half" idx="10"/>
          </p:nvPr>
        </p:nvSpPr>
        <p:spPr/>
        <p:txBody>
          <a:bodyPr/>
          <a:lstStyle/>
          <a:p>
            <a:fld id="{09903D41-6C3E-4A54-B947-9B47DF94D739}" type="datetimeFigureOut">
              <a:rPr lang="es-PE" smtClean="0"/>
              <a:pPr/>
              <a:t>28/06/2013</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815B8DF9-C8EC-4EA3-8A68-C2943B338A98}" type="slidenum">
              <a:rPr lang="es-PE" smtClean="0"/>
              <a:pPr/>
              <a:t>‹#›</a:t>
            </a:fld>
            <a:endParaRPr lang="es-PE"/>
          </a:p>
        </p:txBody>
      </p:sp>
    </p:spTree>
    <p:extLst>
      <p:ext uri="{BB962C8B-B14F-4D97-AF65-F5344CB8AC3E}">
        <p14:creationId xmlns="" xmlns:p14="http://schemas.microsoft.com/office/powerpoint/2010/main" val="2836021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09903D41-6C3E-4A54-B947-9B47DF94D739}" type="datetimeFigureOut">
              <a:rPr lang="es-PE" smtClean="0"/>
              <a:pPr/>
              <a:t>28/06/2013</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815B8DF9-C8EC-4EA3-8A68-C2943B338A98}" type="slidenum">
              <a:rPr lang="es-PE" smtClean="0"/>
              <a:pPr/>
              <a:t>‹#›</a:t>
            </a:fld>
            <a:endParaRPr lang="es-PE"/>
          </a:p>
        </p:txBody>
      </p:sp>
    </p:spTree>
    <p:extLst>
      <p:ext uri="{BB962C8B-B14F-4D97-AF65-F5344CB8AC3E}">
        <p14:creationId xmlns="" xmlns:p14="http://schemas.microsoft.com/office/powerpoint/2010/main" val="3800623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PE"/>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09903D41-6C3E-4A54-B947-9B47DF94D739}" type="datetimeFigureOut">
              <a:rPr lang="es-PE" smtClean="0"/>
              <a:pPr/>
              <a:t>28/06/2013</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815B8DF9-C8EC-4EA3-8A68-C2943B338A98}" type="slidenum">
              <a:rPr lang="es-PE" smtClean="0"/>
              <a:pPr/>
              <a:t>‹#›</a:t>
            </a:fld>
            <a:endParaRPr lang="es-PE"/>
          </a:p>
        </p:txBody>
      </p:sp>
    </p:spTree>
    <p:extLst>
      <p:ext uri="{BB962C8B-B14F-4D97-AF65-F5344CB8AC3E}">
        <p14:creationId xmlns="" xmlns:p14="http://schemas.microsoft.com/office/powerpoint/2010/main" val="2681987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09903D41-6C3E-4A54-B947-9B47DF94D739}" type="datetimeFigureOut">
              <a:rPr lang="es-PE" smtClean="0"/>
              <a:pPr/>
              <a:t>28/06/2013</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815B8DF9-C8EC-4EA3-8A68-C2943B338A98}" type="slidenum">
              <a:rPr lang="es-PE" smtClean="0"/>
              <a:pPr/>
              <a:t>‹#›</a:t>
            </a:fld>
            <a:endParaRPr lang="es-PE"/>
          </a:p>
        </p:txBody>
      </p:sp>
    </p:spTree>
    <p:extLst>
      <p:ext uri="{BB962C8B-B14F-4D97-AF65-F5344CB8AC3E}">
        <p14:creationId xmlns="" xmlns:p14="http://schemas.microsoft.com/office/powerpoint/2010/main" val="1900002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9903D41-6C3E-4A54-B947-9B47DF94D739}" type="datetimeFigureOut">
              <a:rPr lang="es-PE" smtClean="0"/>
              <a:pPr/>
              <a:t>28/06/2013</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815B8DF9-C8EC-4EA3-8A68-C2943B338A98}" type="slidenum">
              <a:rPr lang="es-PE" smtClean="0"/>
              <a:pPr/>
              <a:t>‹#›</a:t>
            </a:fld>
            <a:endParaRPr lang="es-PE"/>
          </a:p>
        </p:txBody>
      </p:sp>
    </p:spTree>
    <p:extLst>
      <p:ext uri="{BB962C8B-B14F-4D97-AF65-F5344CB8AC3E}">
        <p14:creationId xmlns="" xmlns:p14="http://schemas.microsoft.com/office/powerpoint/2010/main" val="1050054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4 Marcador de fecha"/>
          <p:cNvSpPr>
            <a:spLocks noGrp="1"/>
          </p:cNvSpPr>
          <p:nvPr>
            <p:ph type="dt" sz="half" idx="10"/>
          </p:nvPr>
        </p:nvSpPr>
        <p:spPr/>
        <p:txBody>
          <a:bodyPr/>
          <a:lstStyle/>
          <a:p>
            <a:fld id="{09903D41-6C3E-4A54-B947-9B47DF94D739}" type="datetimeFigureOut">
              <a:rPr lang="es-PE" smtClean="0"/>
              <a:pPr/>
              <a:t>28/06/2013</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815B8DF9-C8EC-4EA3-8A68-C2943B338A98}" type="slidenum">
              <a:rPr lang="es-PE" smtClean="0"/>
              <a:pPr/>
              <a:t>‹#›</a:t>
            </a:fld>
            <a:endParaRPr lang="es-PE"/>
          </a:p>
        </p:txBody>
      </p:sp>
    </p:spTree>
    <p:extLst>
      <p:ext uri="{BB962C8B-B14F-4D97-AF65-F5344CB8AC3E}">
        <p14:creationId xmlns="" xmlns:p14="http://schemas.microsoft.com/office/powerpoint/2010/main" val="4128486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6 Marcador de fecha"/>
          <p:cNvSpPr>
            <a:spLocks noGrp="1"/>
          </p:cNvSpPr>
          <p:nvPr>
            <p:ph type="dt" sz="half" idx="10"/>
          </p:nvPr>
        </p:nvSpPr>
        <p:spPr/>
        <p:txBody>
          <a:bodyPr/>
          <a:lstStyle/>
          <a:p>
            <a:fld id="{09903D41-6C3E-4A54-B947-9B47DF94D739}" type="datetimeFigureOut">
              <a:rPr lang="es-PE" smtClean="0"/>
              <a:pPr/>
              <a:t>28/06/2013</a:t>
            </a:fld>
            <a:endParaRPr lang="es-PE"/>
          </a:p>
        </p:txBody>
      </p:sp>
      <p:sp>
        <p:nvSpPr>
          <p:cNvPr id="8" name="7 Marcador de pie de página"/>
          <p:cNvSpPr>
            <a:spLocks noGrp="1"/>
          </p:cNvSpPr>
          <p:nvPr>
            <p:ph type="ftr" sz="quarter" idx="11"/>
          </p:nvPr>
        </p:nvSpPr>
        <p:spPr/>
        <p:txBody>
          <a:bodyPr/>
          <a:lstStyle/>
          <a:p>
            <a:endParaRPr lang="es-PE"/>
          </a:p>
        </p:txBody>
      </p:sp>
      <p:sp>
        <p:nvSpPr>
          <p:cNvPr id="9" name="8 Marcador de número de diapositiva"/>
          <p:cNvSpPr>
            <a:spLocks noGrp="1"/>
          </p:cNvSpPr>
          <p:nvPr>
            <p:ph type="sldNum" sz="quarter" idx="12"/>
          </p:nvPr>
        </p:nvSpPr>
        <p:spPr/>
        <p:txBody>
          <a:bodyPr/>
          <a:lstStyle/>
          <a:p>
            <a:fld id="{815B8DF9-C8EC-4EA3-8A68-C2943B338A98}" type="slidenum">
              <a:rPr lang="es-PE" smtClean="0"/>
              <a:pPr/>
              <a:t>‹#›</a:t>
            </a:fld>
            <a:endParaRPr lang="es-PE"/>
          </a:p>
        </p:txBody>
      </p:sp>
    </p:spTree>
    <p:extLst>
      <p:ext uri="{BB962C8B-B14F-4D97-AF65-F5344CB8AC3E}">
        <p14:creationId xmlns="" xmlns:p14="http://schemas.microsoft.com/office/powerpoint/2010/main" val="2382852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fecha"/>
          <p:cNvSpPr>
            <a:spLocks noGrp="1"/>
          </p:cNvSpPr>
          <p:nvPr>
            <p:ph type="dt" sz="half" idx="10"/>
          </p:nvPr>
        </p:nvSpPr>
        <p:spPr/>
        <p:txBody>
          <a:bodyPr/>
          <a:lstStyle/>
          <a:p>
            <a:fld id="{09903D41-6C3E-4A54-B947-9B47DF94D739}" type="datetimeFigureOut">
              <a:rPr lang="es-PE" smtClean="0"/>
              <a:pPr/>
              <a:t>28/06/2013</a:t>
            </a:fld>
            <a:endParaRPr lang="es-PE"/>
          </a:p>
        </p:txBody>
      </p:sp>
      <p:sp>
        <p:nvSpPr>
          <p:cNvPr id="4" name="3 Marcador de pie de página"/>
          <p:cNvSpPr>
            <a:spLocks noGrp="1"/>
          </p:cNvSpPr>
          <p:nvPr>
            <p:ph type="ftr" sz="quarter" idx="11"/>
          </p:nvPr>
        </p:nvSpPr>
        <p:spPr/>
        <p:txBody>
          <a:bodyPr/>
          <a:lstStyle/>
          <a:p>
            <a:endParaRPr lang="es-PE"/>
          </a:p>
        </p:txBody>
      </p:sp>
      <p:sp>
        <p:nvSpPr>
          <p:cNvPr id="5" name="4 Marcador de número de diapositiva"/>
          <p:cNvSpPr>
            <a:spLocks noGrp="1"/>
          </p:cNvSpPr>
          <p:nvPr>
            <p:ph type="sldNum" sz="quarter" idx="12"/>
          </p:nvPr>
        </p:nvSpPr>
        <p:spPr/>
        <p:txBody>
          <a:bodyPr/>
          <a:lstStyle/>
          <a:p>
            <a:fld id="{815B8DF9-C8EC-4EA3-8A68-C2943B338A98}" type="slidenum">
              <a:rPr lang="es-PE" smtClean="0"/>
              <a:pPr/>
              <a:t>‹#›</a:t>
            </a:fld>
            <a:endParaRPr lang="es-PE"/>
          </a:p>
        </p:txBody>
      </p:sp>
    </p:spTree>
    <p:extLst>
      <p:ext uri="{BB962C8B-B14F-4D97-AF65-F5344CB8AC3E}">
        <p14:creationId xmlns="" xmlns:p14="http://schemas.microsoft.com/office/powerpoint/2010/main" val="3662823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9903D41-6C3E-4A54-B947-9B47DF94D739}" type="datetimeFigureOut">
              <a:rPr lang="es-PE" smtClean="0"/>
              <a:pPr/>
              <a:t>28/06/2013</a:t>
            </a:fld>
            <a:endParaRPr lang="es-PE"/>
          </a:p>
        </p:txBody>
      </p:sp>
      <p:sp>
        <p:nvSpPr>
          <p:cNvPr id="3" name="2 Marcador de pie de página"/>
          <p:cNvSpPr>
            <a:spLocks noGrp="1"/>
          </p:cNvSpPr>
          <p:nvPr>
            <p:ph type="ftr" sz="quarter" idx="11"/>
          </p:nvPr>
        </p:nvSpPr>
        <p:spPr/>
        <p:txBody>
          <a:bodyPr/>
          <a:lstStyle/>
          <a:p>
            <a:endParaRPr lang="es-PE"/>
          </a:p>
        </p:txBody>
      </p:sp>
      <p:sp>
        <p:nvSpPr>
          <p:cNvPr id="4" name="3 Marcador de número de diapositiva"/>
          <p:cNvSpPr>
            <a:spLocks noGrp="1"/>
          </p:cNvSpPr>
          <p:nvPr>
            <p:ph type="sldNum" sz="quarter" idx="12"/>
          </p:nvPr>
        </p:nvSpPr>
        <p:spPr/>
        <p:txBody>
          <a:bodyPr/>
          <a:lstStyle/>
          <a:p>
            <a:fld id="{815B8DF9-C8EC-4EA3-8A68-C2943B338A98}" type="slidenum">
              <a:rPr lang="es-PE" smtClean="0"/>
              <a:pPr/>
              <a:t>‹#›</a:t>
            </a:fld>
            <a:endParaRPr lang="es-PE"/>
          </a:p>
        </p:txBody>
      </p:sp>
    </p:spTree>
    <p:extLst>
      <p:ext uri="{BB962C8B-B14F-4D97-AF65-F5344CB8AC3E}">
        <p14:creationId xmlns="" xmlns:p14="http://schemas.microsoft.com/office/powerpoint/2010/main" val="2653335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PE"/>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9903D41-6C3E-4A54-B947-9B47DF94D739}" type="datetimeFigureOut">
              <a:rPr lang="es-PE" smtClean="0"/>
              <a:pPr/>
              <a:t>28/06/2013</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815B8DF9-C8EC-4EA3-8A68-C2943B338A98}" type="slidenum">
              <a:rPr lang="es-PE" smtClean="0"/>
              <a:pPr/>
              <a:t>‹#›</a:t>
            </a:fld>
            <a:endParaRPr lang="es-PE"/>
          </a:p>
        </p:txBody>
      </p:sp>
    </p:spTree>
    <p:extLst>
      <p:ext uri="{BB962C8B-B14F-4D97-AF65-F5344CB8AC3E}">
        <p14:creationId xmlns="" xmlns:p14="http://schemas.microsoft.com/office/powerpoint/2010/main" val="2075859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PE"/>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9903D41-6C3E-4A54-B947-9B47DF94D739}" type="datetimeFigureOut">
              <a:rPr lang="es-PE" smtClean="0"/>
              <a:pPr/>
              <a:t>28/06/2013</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815B8DF9-C8EC-4EA3-8A68-C2943B338A98}" type="slidenum">
              <a:rPr lang="es-PE" smtClean="0"/>
              <a:pPr/>
              <a:t>‹#›</a:t>
            </a:fld>
            <a:endParaRPr lang="es-PE"/>
          </a:p>
        </p:txBody>
      </p:sp>
    </p:spTree>
    <p:extLst>
      <p:ext uri="{BB962C8B-B14F-4D97-AF65-F5344CB8AC3E}">
        <p14:creationId xmlns="" xmlns:p14="http://schemas.microsoft.com/office/powerpoint/2010/main" val="1570085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903D41-6C3E-4A54-B947-9B47DF94D739}" type="datetimeFigureOut">
              <a:rPr lang="es-PE" smtClean="0"/>
              <a:pPr/>
              <a:t>28/06/2013</a:t>
            </a:fld>
            <a:endParaRPr lang="es-PE"/>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5B8DF9-C8EC-4EA3-8A68-C2943B338A98}" type="slidenum">
              <a:rPr lang="es-PE" smtClean="0"/>
              <a:pPr/>
              <a:t>‹#›</a:t>
            </a:fld>
            <a:endParaRPr lang="es-PE"/>
          </a:p>
        </p:txBody>
      </p:sp>
    </p:spTree>
    <p:extLst>
      <p:ext uri="{BB962C8B-B14F-4D97-AF65-F5344CB8AC3E}">
        <p14:creationId xmlns="" xmlns:p14="http://schemas.microsoft.com/office/powerpoint/2010/main" val="2709153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7.pn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7.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7.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7.png"/><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13.emf"/><Relationship Id="rId4" Type="http://schemas.openxmlformats.org/officeDocument/2006/relationships/image" Target="../media/image12.png"/></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14.emf"/><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7.png"/></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14.emf"/><Relationship Id="rId4" Type="http://schemas.openxmlformats.org/officeDocument/2006/relationships/image" Target="../media/image12.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chart" Target="../charts/chart1.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2" cstate="print"/>
          <a:srcRect/>
          <a:stretch>
            <a:fillRect/>
          </a:stretch>
        </p:blipFill>
        <p:spPr bwMode="auto">
          <a:xfrm>
            <a:off x="0" y="548680"/>
            <a:ext cx="9144000" cy="6858000"/>
          </a:xfrm>
          <a:prstGeom prst="rect">
            <a:avLst/>
          </a:prstGeom>
          <a:noFill/>
          <a:ln w="9525">
            <a:noFill/>
            <a:round/>
            <a:headEnd/>
            <a:tailEnd/>
          </a:ln>
        </p:spPr>
      </p:pic>
      <p:sp>
        <p:nvSpPr>
          <p:cNvPr id="2051" name="Text Box 2"/>
          <p:cNvSpPr txBox="1">
            <a:spLocks noChangeArrowheads="1"/>
          </p:cNvSpPr>
          <p:nvPr/>
        </p:nvSpPr>
        <p:spPr bwMode="auto">
          <a:xfrm>
            <a:off x="7485063" y="6411913"/>
            <a:ext cx="268287" cy="254000"/>
          </a:xfrm>
          <a:prstGeom prst="rect">
            <a:avLst/>
          </a:prstGeom>
          <a:noFill/>
          <a:ln w="12700">
            <a:noFill/>
            <a:miter lim="800000"/>
            <a:headEnd/>
            <a:tailEnd/>
          </a:ln>
        </p:spPr>
        <p:txBody>
          <a:bodyPr wrap="none" anchor="ctr"/>
          <a:lstStyle/>
          <a:p>
            <a:pPr algn="ctr"/>
            <a:fld id="{C99C2A55-C397-44DA-93DF-262180322568}" type="slidenum">
              <a:rPr lang="en-US" sz="1200">
                <a:solidFill>
                  <a:srgbClr val="898989"/>
                </a:solidFill>
                <a:sym typeface="Calibri" charset="0"/>
              </a:rPr>
              <a:pPr algn="ctr"/>
              <a:t>1</a:t>
            </a:fld>
            <a:endParaRPr lang="en-US" sz="1200">
              <a:solidFill>
                <a:srgbClr val="898989"/>
              </a:solidFill>
              <a:sym typeface="Calibri" charset="0"/>
            </a:endParaRPr>
          </a:p>
        </p:txBody>
      </p:sp>
      <p:pic>
        <p:nvPicPr>
          <p:cNvPr id="2052" name="Picture 3"/>
          <p:cNvPicPr>
            <a:picLocks noChangeAspect="1" noChangeArrowheads="1"/>
          </p:cNvPicPr>
          <p:nvPr/>
        </p:nvPicPr>
        <p:blipFill>
          <a:blip r:embed="rId3" cstate="print"/>
          <a:srcRect/>
          <a:stretch>
            <a:fillRect/>
          </a:stretch>
        </p:blipFill>
        <p:spPr bwMode="auto">
          <a:xfrm>
            <a:off x="1819439" y="4429857"/>
            <a:ext cx="5821904" cy="1382391"/>
          </a:xfrm>
          <a:prstGeom prst="rect">
            <a:avLst/>
          </a:prstGeom>
          <a:noFill/>
          <a:ln w="9525">
            <a:noFill/>
            <a:round/>
            <a:headEnd/>
            <a:tailEnd/>
          </a:ln>
        </p:spPr>
      </p:pic>
      <p:sp>
        <p:nvSpPr>
          <p:cNvPr id="2053" name="Line 4"/>
          <p:cNvSpPr>
            <a:spLocks noChangeShapeType="1"/>
          </p:cNvSpPr>
          <p:nvPr/>
        </p:nvSpPr>
        <p:spPr bwMode="auto">
          <a:xfrm>
            <a:off x="0" y="5929330"/>
            <a:ext cx="9372600" cy="11113"/>
          </a:xfrm>
          <a:prstGeom prst="line">
            <a:avLst/>
          </a:prstGeom>
          <a:noFill/>
          <a:ln w="25400" cap="rnd">
            <a:solidFill>
              <a:srgbClr val="FFFFFF"/>
            </a:solidFill>
            <a:prstDash val="sysDot"/>
            <a:round/>
            <a:headEnd/>
            <a:tailEnd/>
          </a:ln>
        </p:spPr>
        <p:txBody>
          <a:bodyPr lIns="0" tIns="0" rIns="0" bIns="0"/>
          <a:lstStyle/>
          <a:p>
            <a:endParaRPr lang="es-CL">
              <a:solidFill>
                <a:prstClr val="black"/>
              </a:solidFill>
            </a:endParaRPr>
          </a:p>
        </p:txBody>
      </p:sp>
      <p:sp>
        <p:nvSpPr>
          <p:cNvPr id="2054" name="Line 5"/>
          <p:cNvSpPr>
            <a:spLocks noChangeShapeType="1"/>
          </p:cNvSpPr>
          <p:nvPr/>
        </p:nvSpPr>
        <p:spPr bwMode="auto">
          <a:xfrm>
            <a:off x="-114300" y="3657600"/>
            <a:ext cx="9372600" cy="11113"/>
          </a:xfrm>
          <a:prstGeom prst="line">
            <a:avLst/>
          </a:prstGeom>
          <a:noFill/>
          <a:ln w="25400" cap="rnd">
            <a:solidFill>
              <a:srgbClr val="FFFFFF"/>
            </a:solidFill>
            <a:prstDash val="sysDot"/>
            <a:round/>
            <a:headEnd/>
            <a:tailEnd/>
          </a:ln>
        </p:spPr>
        <p:txBody>
          <a:bodyPr lIns="0" tIns="0" rIns="0" bIns="0"/>
          <a:lstStyle/>
          <a:p>
            <a:endParaRPr lang="es-CL">
              <a:solidFill>
                <a:prstClr val="black"/>
              </a:solidFill>
            </a:endParaRPr>
          </a:p>
        </p:txBody>
      </p:sp>
      <p:sp>
        <p:nvSpPr>
          <p:cNvPr id="15361" name="Rectangle 1"/>
          <p:cNvSpPr>
            <a:spLocks noChangeArrowheads="1"/>
          </p:cNvSpPr>
          <p:nvPr/>
        </p:nvSpPr>
        <p:spPr bwMode="auto">
          <a:xfrm>
            <a:off x="1819439" y="588536"/>
            <a:ext cx="5799767"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lang="es-CL" sz="2800" b="1" dirty="0" smtClean="0">
                <a:solidFill>
                  <a:srgbClr val="4BACC6">
                    <a:lumMod val="75000"/>
                  </a:srgbClr>
                </a:solidFill>
                <a:latin typeface="Myriad Pro Semibold"/>
                <a:ea typeface="Calibri" pitchFamily="34" charset="0"/>
                <a:cs typeface="Times New Roman" pitchFamily="18" charset="0"/>
              </a:rPr>
              <a:t>Gobernanza </a:t>
            </a:r>
            <a:r>
              <a:rPr lang="es-CL" sz="2800" b="1" dirty="0" err="1" smtClean="0">
                <a:solidFill>
                  <a:srgbClr val="4BACC6">
                    <a:lumMod val="75000"/>
                  </a:srgbClr>
                </a:solidFill>
                <a:latin typeface="Myriad Pro Semibold"/>
                <a:ea typeface="Calibri" pitchFamily="34" charset="0"/>
                <a:cs typeface="Times New Roman" pitchFamily="18" charset="0"/>
              </a:rPr>
              <a:t>Subnacional</a:t>
            </a:r>
            <a:r>
              <a:rPr lang="es-CL" sz="2800" b="1" dirty="0" smtClean="0">
                <a:solidFill>
                  <a:srgbClr val="4BACC6">
                    <a:lumMod val="75000"/>
                  </a:srgbClr>
                </a:solidFill>
                <a:latin typeface="Myriad Pro Semibold"/>
                <a:ea typeface="Calibri" pitchFamily="34" charset="0"/>
                <a:cs typeface="Times New Roman" pitchFamily="18" charset="0"/>
              </a:rPr>
              <a:t> para el Desarrollo </a:t>
            </a:r>
            <a:r>
              <a:rPr lang="es-CL" sz="2800" b="1" dirty="0" err="1" smtClean="0">
                <a:solidFill>
                  <a:srgbClr val="4BACC6">
                    <a:lumMod val="75000"/>
                  </a:srgbClr>
                </a:solidFill>
                <a:latin typeface="Myriad Pro Semibold"/>
                <a:ea typeface="Calibri" pitchFamily="34" charset="0"/>
                <a:cs typeface="Times New Roman" pitchFamily="18" charset="0"/>
              </a:rPr>
              <a:t>EconómicoTerritorial</a:t>
            </a:r>
            <a:r>
              <a:rPr lang="es-CL" sz="2800" b="1" dirty="0" smtClean="0">
                <a:solidFill>
                  <a:srgbClr val="4BACC6">
                    <a:lumMod val="75000"/>
                  </a:srgbClr>
                </a:solidFill>
                <a:latin typeface="Myriad Pro Semibold"/>
                <a:ea typeface="Calibri" pitchFamily="34" charset="0"/>
                <a:cs typeface="Times New Roman" pitchFamily="18" charset="0"/>
              </a:rPr>
              <a:t> en los Andes</a:t>
            </a:r>
            <a:endParaRPr lang="es-CL" sz="2800" dirty="0" smtClean="0">
              <a:solidFill>
                <a:srgbClr val="4BACC6">
                  <a:lumMod val="75000"/>
                </a:srgbClr>
              </a:solidFill>
              <a:latin typeface="Myriad Pro Semibold"/>
              <a:cs typeface="Arial" pitchFamily="34" charset="0"/>
            </a:endParaRPr>
          </a:p>
        </p:txBody>
      </p:sp>
      <p:pic>
        <p:nvPicPr>
          <p:cNvPr id="9" name="5 Imagen" descr="Guaman Poma Transparente"/>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619206" y="272509"/>
            <a:ext cx="1240214" cy="1620140"/>
          </a:xfrm>
          <a:prstGeom prst="rect">
            <a:avLst/>
          </a:prstGeom>
          <a:noFill/>
          <a:ln>
            <a:noFill/>
          </a:ln>
        </p:spPr>
      </p:pic>
      <p:sp>
        <p:nvSpPr>
          <p:cNvPr id="10" name="Rectangle 1"/>
          <p:cNvSpPr>
            <a:spLocks noChangeArrowheads="1"/>
          </p:cNvSpPr>
          <p:nvPr/>
        </p:nvSpPr>
        <p:spPr bwMode="auto">
          <a:xfrm>
            <a:off x="3063036" y="6411913"/>
            <a:ext cx="3017927"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lang="es-CL" dirty="0" smtClean="0">
                <a:solidFill>
                  <a:schemeClr val="accent1">
                    <a:lumMod val="75000"/>
                  </a:schemeClr>
                </a:solidFill>
                <a:latin typeface="Myriad Pro Semibold"/>
                <a:cs typeface="Times New Roman" pitchFamily="18" charset="0"/>
              </a:rPr>
              <a:t>Baños, abril 2013</a:t>
            </a:r>
            <a:endParaRPr lang="es-CL" dirty="0" smtClean="0">
              <a:solidFill>
                <a:schemeClr val="accent1">
                  <a:lumMod val="75000"/>
                </a:schemeClr>
              </a:solidFill>
              <a:latin typeface="Myriad Pro Semibold"/>
              <a:cs typeface="Arial" pitchFamily="34" charset="0"/>
            </a:endParaRPr>
          </a:p>
        </p:txBody>
      </p:sp>
      <p:sp>
        <p:nvSpPr>
          <p:cNvPr id="12" name="Rectangle 1"/>
          <p:cNvSpPr>
            <a:spLocks noChangeArrowheads="1"/>
          </p:cNvSpPr>
          <p:nvPr/>
        </p:nvSpPr>
        <p:spPr bwMode="auto">
          <a:xfrm>
            <a:off x="1551381" y="2087940"/>
            <a:ext cx="6882215"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lang="es-CL" sz="3200" b="1" dirty="0" smtClean="0">
                <a:solidFill>
                  <a:srgbClr val="4BACC6">
                    <a:lumMod val="75000"/>
                  </a:srgbClr>
                </a:solidFill>
                <a:latin typeface="Myriad Pro Semibold"/>
                <a:cs typeface="Times New Roman" pitchFamily="18" charset="0"/>
              </a:rPr>
              <a:t>VISUALIZACIÓN RESULTADOS</a:t>
            </a:r>
          </a:p>
          <a:p>
            <a:pPr algn="ctr" fontAlgn="base">
              <a:spcBef>
                <a:spcPct val="0"/>
              </a:spcBef>
              <a:spcAft>
                <a:spcPct val="0"/>
              </a:spcAft>
            </a:pPr>
            <a:endParaRPr lang="es-CL" sz="3200" b="1" dirty="0" smtClean="0">
              <a:solidFill>
                <a:srgbClr val="4BACC6">
                  <a:lumMod val="75000"/>
                </a:srgbClr>
              </a:solidFill>
              <a:latin typeface="Myriad Pro Semibold"/>
              <a:cs typeface="Times New Roman" pitchFamily="18" charset="0"/>
            </a:endParaRPr>
          </a:p>
          <a:p>
            <a:pPr algn="ctr" fontAlgn="base">
              <a:spcBef>
                <a:spcPct val="0"/>
              </a:spcBef>
              <a:spcAft>
                <a:spcPct val="0"/>
              </a:spcAft>
            </a:pPr>
            <a:r>
              <a:rPr lang="es-CL" sz="3200" b="1" dirty="0" smtClean="0">
                <a:solidFill>
                  <a:srgbClr val="4BACC6">
                    <a:lumMod val="75000"/>
                  </a:srgbClr>
                </a:solidFill>
                <a:latin typeface="Myriad Pro Semibold"/>
                <a:cs typeface="Times New Roman" pitchFamily="18" charset="0"/>
              </a:rPr>
              <a:t>GOBIERNO REGIONAL CUSCO</a:t>
            </a:r>
            <a:endParaRPr lang="es-CL" sz="2800" dirty="0" smtClean="0">
              <a:solidFill>
                <a:srgbClr val="4BACC6">
                  <a:lumMod val="75000"/>
                </a:srgbClr>
              </a:solidFill>
              <a:latin typeface="Myriad Pro Semibold"/>
              <a:cs typeface="Arial" pitchFamily="34" charset="0"/>
            </a:endParaRPr>
          </a:p>
        </p:txBody>
      </p:sp>
      <p:pic>
        <p:nvPicPr>
          <p:cNvPr id="2" name="1 Imagen"/>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a:off x="113131" y="242780"/>
            <a:ext cx="1712225" cy="1712225"/>
          </a:xfrm>
          <a:prstGeom prst="rect">
            <a:avLst/>
          </a:prstGeom>
        </p:spPr>
      </p:pic>
    </p:spTree>
    <p:extLst>
      <p:ext uri="{BB962C8B-B14F-4D97-AF65-F5344CB8AC3E}">
        <p14:creationId xmlns="" xmlns:p14="http://schemas.microsoft.com/office/powerpoint/2010/main" val="1346951835"/>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28016"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
        <p:nvSpPr>
          <p:cNvPr id="8195" name="Text Box 2"/>
          <p:cNvSpPr txBox="1">
            <a:spLocks noChangeArrowheads="1"/>
          </p:cNvSpPr>
          <p:nvPr/>
        </p:nvSpPr>
        <p:spPr bwMode="auto">
          <a:xfrm>
            <a:off x="7485063" y="6411913"/>
            <a:ext cx="268287" cy="25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eaLnBrk="0" hangingPunct="0">
              <a:defRPr>
                <a:solidFill>
                  <a:srgbClr val="000000"/>
                </a:solidFill>
                <a:latin typeface="Arial" charset="0"/>
                <a:ea typeface="ヒラギノ角ゴ ProN W3" charset="-128"/>
                <a:sym typeface="Arial" charset="0"/>
              </a:defRPr>
            </a:lvl1pPr>
            <a:lvl2pPr marL="742950" indent="-285750" eaLnBrk="0" hangingPunct="0">
              <a:defRPr>
                <a:solidFill>
                  <a:srgbClr val="000000"/>
                </a:solidFill>
                <a:latin typeface="Arial" charset="0"/>
                <a:ea typeface="ヒラギノ角ゴ ProN W3" charset="-128"/>
                <a:sym typeface="Arial" charset="0"/>
              </a:defRPr>
            </a:lvl2pPr>
            <a:lvl3pPr marL="1143000" indent="-228600" eaLnBrk="0" hangingPunct="0">
              <a:defRPr>
                <a:solidFill>
                  <a:srgbClr val="000000"/>
                </a:solidFill>
                <a:latin typeface="Arial" charset="0"/>
                <a:ea typeface="ヒラギノ角ゴ ProN W3" charset="-128"/>
                <a:sym typeface="Arial" charset="0"/>
              </a:defRPr>
            </a:lvl3pPr>
            <a:lvl4pPr marL="1600200" indent="-228600" eaLnBrk="0" hangingPunct="0">
              <a:defRPr>
                <a:solidFill>
                  <a:srgbClr val="000000"/>
                </a:solidFill>
                <a:latin typeface="Arial" charset="0"/>
                <a:ea typeface="ヒラギノ角ゴ ProN W3" charset="-128"/>
                <a:sym typeface="Arial" charset="0"/>
              </a:defRPr>
            </a:lvl4pPr>
            <a:lvl5pPr marL="2057400" indent="-228600" eaLnBrk="0" hangingPunct="0">
              <a:defRPr>
                <a:solidFill>
                  <a:srgbClr val="000000"/>
                </a:solidFill>
                <a:latin typeface="Arial" charset="0"/>
                <a:ea typeface="ヒラギノ角ゴ ProN W3" charset="-128"/>
                <a:sym typeface="Arial" charset="0"/>
              </a:defRPr>
            </a:lvl5pPr>
            <a:lvl6pPr marL="2514600" indent="-228600" eaLnBrk="0" fontAlgn="base" hangingPunct="0">
              <a:spcBef>
                <a:spcPct val="0"/>
              </a:spcBef>
              <a:spcAft>
                <a:spcPct val="0"/>
              </a:spcAft>
              <a:defRPr>
                <a:solidFill>
                  <a:srgbClr val="000000"/>
                </a:solidFill>
                <a:latin typeface="Arial" charset="0"/>
                <a:ea typeface="ヒラギノ角ゴ ProN W3" charset="-128"/>
                <a:sym typeface="Arial" charset="0"/>
              </a:defRPr>
            </a:lvl6pPr>
            <a:lvl7pPr marL="2971800" indent="-228600" eaLnBrk="0" fontAlgn="base" hangingPunct="0">
              <a:spcBef>
                <a:spcPct val="0"/>
              </a:spcBef>
              <a:spcAft>
                <a:spcPct val="0"/>
              </a:spcAft>
              <a:defRPr>
                <a:solidFill>
                  <a:srgbClr val="000000"/>
                </a:solidFill>
                <a:latin typeface="Arial" charset="0"/>
                <a:ea typeface="ヒラギノ角ゴ ProN W3" charset="-128"/>
                <a:sym typeface="Arial" charset="0"/>
              </a:defRPr>
            </a:lvl7pPr>
            <a:lvl8pPr marL="3429000" indent="-228600" eaLnBrk="0" fontAlgn="base" hangingPunct="0">
              <a:spcBef>
                <a:spcPct val="0"/>
              </a:spcBef>
              <a:spcAft>
                <a:spcPct val="0"/>
              </a:spcAft>
              <a:defRPr>
                <a:solidFill>
                  <a:srgbClr val="000000"/>
                </a:solidFill>
                <a:latin typeface="Arial" charset="0"/>
                <a:ea typeface="ヒラギノ角ゴ ProN W3" charset="-128"/>
                <a:sym typeface="Arial" charset="0"/>
              </a:defRPr>
            </a:lvl8pPr>
            <a:lvl9pPr marL="3886200" indent="-228600" eaLnBrk="0" fontAlgn="base" hangingPunct="0">
              <a:spcBef>
                <a:spcPct val="0"/>
              </a:spcBef>
              <a:spcAft>
                <a:spcPct val="0"/>
              </a:spcAft>
              <a:defRPr>
                <a:solidFill>
                  <a:srgbClr val="000000"/>
                </a:solidFill>
                <a:latin typeface="Arial" charset="0"/>
                <a:ea typeface="ヒラギノ角ゴ ProN W3" charset="-128"/>
                <a:sym typeface="Arial" charset="0"/>
              </a:defRPr>
            </a:lvl9pPr>
          </a:lstStyle>
          <a:p>
            <a:pPr algn="ctr" eaLnBrk="1" hangingPunct="1"/>
            <a:fld id="{0A7D80C1-D373-421D-BF57-75D648196B87}" type="slidenum">
              <a:rPr lang="en-US" sz="1200">
                <a:solidFill>
                  <a:srgbClr val="898989"/>
                </a:solidFill>
                <a:latin typeface="Calibri" pitchFamily="34" charset="0"/>
                <a:sym typeface="Calibri" pitchFamily="34" charset="0"/>
              </a:rPr>
              <a:pPr algn="ctr" eaLnBrk="1" hangingPunct="1"/>
              <a:t>10</a:t>
            </a:fld>
            <a:endParaRPr lang="en-US" sz="1200">
              <a:solidFill>
                <a:srgbClr val="898989"/>
              </a:solidFill>
              <a:latin typeface="Calibri" pitchFamily="34" charset="0"/>
              <a:sym typeface="Calibri" pitchFamily="34" charset="0"/>
            </a:endParaRPr>
          </a:p>
        </p:txBody>
      </p:sp>
      <p:sp>
        <p:nvSpPr>
          <p:cNvPr id="3076" name="Rectangle 4"/>
          <p:cNvSpPr>
            <a:spLocks/>
          </p:cNvSpPr>
          <p:nvPr/>
        </p:nvSpPr>
        <p:spPr bwMode="auto">
          <a:xfrm>
            <a:off x="1476375" y="1052513"/>
            <a:ext cx="6840538" cy="5184775"/>
          </a:xfrm>
          <a:prstGeom prst="rect">
            <a:avLst/>
          </a:prstGeom>
          <a:noFill/>
          <a:ln w="12700">
            <a:noFill/>
            <a:miter lim="800000"/>
            <a:headEnd/>
            <a:tailEnd/>
          </a:ln>
        </p:spPr>
        <p:txBody>
          <a:bodyPr lIns="0" tIns="0" rIns="40639" bIns="0"/>
          <a:lstStyle/>
          <a:p>
            <a:r>
              <a:rPr lang="es-EC" sz="2400" dirty="0"/>
              <a:t>Frente a este avance importante, todavía se muestran debilidades frente al establecimiento de procesos de evaluación, innovación y uso de las evidencias para producir o provocar mejoras en la administración pública. Aunque existe información, en algunos casos, sistematizada, no es posible observar todavía una cultura de toma de decisiones basadas en una evaluación permanente, esto origina que el criterio aunque alcanza un buen puntaje no logra obtener la calificación más expectante</a:t>
            </a:r>
            <a:r>
              <a:rPr lang="es-EC" sz="2400" dirty="0" smtClean="0"/>
              <a:t>. </a:t>
            </a:r>
          </a:p>
        </p:txBody>
      </p:sp>
      <p:grpSp>
        <p:nvGrpSpPr>
          <p:cNvPr id="8197" name="Group 8"/>
          <p:cNvGrpSpPr>
            <a:grpSpLocks/>
          </p:cNvGrpSpPr>
          <p:nvPr/>
        </p:nvGrpSpPr>
        <p:grpSpPr bwMode="auto">
          <a:xfrm>
            <a:off x="-825500" y="635000"/>
            <a:ext cx="1727200" cy="533400"/>
            <a:chOff x="0" y="0"/>
            <a:chExt cx="1088" cy="336"/>
          </a:xfrm>
        </p:grpSpPr>
        <p:pic>
          <p:nvPicPr>
            <p:cNvPr id="8202" name="Picture 9"/>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0"/>
              <a:ext cx="1088" cy="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pic>
          <p:nvPicPr>
            <p:cNvPr id="8203" name="Picture 10"/>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60" y="64"/>
              <a:ext cx="288" cy="2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grpSp>
      <p:pic>
        <p:nvPicPr>
          <p:cNvPr id="5126" name="Picture 11"/>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611061" y="1281112"/>
            <a:ext cx="261938" cy="220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
        <p:nvSpPr>
          <p:cNvPr id="8199" name="Rectangle 3"/>
          <p:cNvSpPr>
            <a:spLocks/>
          </p:cNvSpPr>
          <p:nvPr/>
        </p:nvSpPr>
        <p:spPr bwMode="auto">
          <a:xfrm>
            <a:off x="989013" y="625475"/>
            <a:ext cx="8369300" cy="876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0" tIns="0" rIns="40639" bIns="0"/>
          <a:lstStyle/>
          <a:p>
            <a:pPr lvl="0"/>
            <a:r>
              <a:rPr lang="es-CL" sz="3200" b="1" dirty="0" smtClean="0">
                <a:solidFill>
                  <a:schemeClr val="accent5">
                    <a:lumMod val="75000"/>
                  </a:schemeClr>
                </a:solidFill>
              </a:rPr>
              <a:t>PLANIFICACION		</a:t>
            </a:r>
            <a:r>
              <a:rPr lang="es-EC" sz="3200" b="1" dirty="0">
                <a:solidFill>
                  <a:schemeClr val="accent5">
                    <a:lumMod val="75000"/>
                  </a:schemeClr>
                </a:solidFill>
              </a:rPr>
              <a:t>Puntaje:	</a:t>
            </a:r>
            <a:r>
              <a:rPr lang="es-EC" sz="3200" b="1" dirty="0" smtClean="0">
                <a:solidFill>
                  <a:schemeClr val="accent5">
                    <a:lumMod val="75000"/>
                  </a:schemeClr>
                </a:solidFill>
              </a:rPr>
              <a:t>37.05</a:t>
            </a:r>
            <a:endParaRPr lang="es-ES" sz="3200" dirty="0">
              <a:solidFill>
                <a:schemeClr val="accent5">
                  <a:lumMod val="75000"/>
                </a:schemeClr>
              </a:solidFill>
            </a:endParaRPr>
          </a:p>
          <a:p>
            <a:pPr lvl="0"/>
            <a:endParaRPr lang="es-PE" sz="3200" dirty="0"/>
          </a:p>
        </p:txBody>
      </p:sp>
    </p:spTree>
    <p:extLst>
      <p:ext uri="{BB962C8B-B14F-4D97-AF65-F5344CB8AC3E}">
        <p14:creationId xmlns="" xmlns:p14="http://schemas.microsoft.com/office/powerpoint/2010/main" val="419666077"/>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126"/>
                                        </p:tgtEl>
                                        <p:attrNameLst>
                                          <p:attrName>style.visibility</p:attrName>
                                        </p:attrNameLst>
                                      </p:cBhvr>
                                      <p:to>
                                        <p:strVal val="visible"/>
                                      </p:to>
                                    </p:set>
                                    <p:animEffect transition="in" filter="blinds(horizontal)">
                                      <p:cBhvr>
                                        <p:cTn id="7" dur="500"/>
                                        <p:tgtEl>
                                          <p:spTgt spid="5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28016"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
        <p:nvSpPr>
          <p:cNvPr id="8195" name="Text Box 2"/>
          <p:cNvSpPr txBox="1">
            <a:spLocks noChangeArrowheads="1"/>
          </p:cNvSpPr>
          <p:nvPr/>
        </p:nvSpPr>
        <p:spPr bwMode="auto">
          <a:xfrm>
            <a:off x="7485063" y="6411913"/>
            <a:ext cx="268287" cy="25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eaLnBrk="0" hangingPunct="0">
              <a:defRPr>
                <a:solidFill>
                  <a:srgbClr val="000000"/>
                </a:solidFill>
                <a:latin typeface="Arial" charset="0"/>
                <a:ea typeface="ヒラギノ角ゴ ProN W3" charset="-128"/>
                <a:sym typeface="Arial" charset="0"/>
              </a:defRPr>
            </a:lvl1pPr>
            <a:lvl2pPr marL="742950" indent="-285750" eaLnBrk="0" hangingPunct="0">
              <a:defRPr>
                <a:solidFill>
                  <a:srgbClr val="000000"/>
                </a:solidFill>
                <a:latin typeface="Arial" charset="0"/>
                <a:ea typeface="ヒラギノ角ゴ ProN W3" charset="-128"/>
                <a:sym typeface="Arial" charset="0"/>
              </a:defRPr>
            </a:lvl2pPr>
            <a:lvl3pPr marL="1143000" indent="-228600" eaLnBrk="0" hangingPunct="0">
              <a:defRPr>
                <a:solidFill>
                  <a:srgbClr val="000000"/>
                </a:solidFill>
                <a:latin typeface="Arial" charset="0"/>
                <a:ea typeface="ヒラギノ角ゴ ProN W3" charset="-128"/>
                <a:sym typeface="Arial" charset="0"/>
              </a:defRPr>
            </a:lvl3pPr>
            <a:lvl4pPr marL="1600200" indent="-228600" eaLnBrk="0" hangingPunct="0">
              <a:defRPr>
                <a:solidFill>
                  <a:srgbClr val="000000"/>
                </a:solidFill>
                <a:latin typeface="Arial" charset="0"/>
                <a:ea typeface="ヒラギノ角ゴ ProN W3" charset="-128"/>
                <a:sym typeface="Arial" charset="0"/>
              </a:defRPr>
            </a:lvl4pPr>
            <a:lvl5pPr marL="2057400" indent="-228600" eaLnBrk="0" hangingPunct="0">
              <a:defRPr>
                <a:solidFill>
                  <a:srgbClr val="000000"/>
                </a:solidFill>
                <a:latin typeface="Arial" charset="0"/>
                <a:ea typeface="ヒラギノ角ゴ ProN W3" charset="-128"/>
                <a:sym typeface="Arial" charset="0"/>
              </a:defRPr>
            </a:lvl5pPr>
            <a:lvl6pPr marL="2514600" indent="-228600" eaLnBrk="0" fontAlgn="base" hangingPunct="0">
              <a:spcBef>
                <a:spcPct val="0"/>
              </a:spcBef>
              <a:spcAft>
                <a:spcPct val="0"/>
              </a:spcAft>
              <a:defRPr>
                <a:solidFill>
                  <a:srgbClr val="000000"/>
                </a:solidFill>
                <a:latin typeface="Arial" charset="0"/>
                <a:ea typeface="ヒラギノ角ゴ ProN W3" charset="-128"/>
                <a:sym typeface="Arial" charset="0"/>
              </a:defRPr>
            </a:lvl6pPr>
            <a:lvl7pPr marL="2971800" indent="-228600" eaLnBrk="0" fontAlgn="base" hangingPunct="0">
              <a:spcBef>
                <a:spcPct val="0"/>
              </a:spcBef>
              <a:spcAft>
                <a:spcPct val="0"/>
              </a:spcAft>
              <a:defRPr>
                <a:solidFill>
                  <a:srgbClr val="000000"/>
                </a:solidFill>
                <a:latin typeface="Arial" charset="0"/>
                <a:ea typeface="ヒラギノ角ゴ ProN W3" charset="-128"/>
                <a:sym typeface="Arial" charset="0"/>
              </a:defRPr>
            </a:lvl7pPr>
            <a:lvl8pPr marL="3429000" indent="-228600" eaLnBrk="0" fontAlgn="base" hangingPunct="0">
              <a:spcBef>
                <a:spcPct val="0"/>
              </a:spcBef>
              <a:spcAft>
                <a:spcPct val="0"/>
              </a:spcAft>
              <a:defRPr>
                <a:solidFill>
                  <a:srgbClr val="000000"/>
                </a:solidFill>
                <a:latin typeface="Arial" charset="0"/>
                <a:ea typeface="ヒラギノ角ゴ ProN W3" charset="-128"/>
                <a:sym typeface="Arial" charset="0"/>
              </a:defRPr>
            </a:lvl8pPr>
            <a:lvl9pPr marL="3886200" indent="-228600" eaLnBrk="0" fontAlgn="base" hangingPunct="0">
              <a:spcBef>
                <a:spcPct val="0"/>
              </a:spcBef>
              <a:spcAft>
                <a:spcPct val="0"/>
              </a:spcAft>
              <a:defRPr>
                <a:solidFill>
                  <a:srgbClr val="000000"/>
                </a:solidFill>
                <a:latin typeface="Arial" charset="0"/>
                <a:ea typeface="ヒラギノ角ゴ ProN W3" charset="-128"/>
                <a:sym typeface="Arial" charset="0"/>
              </a:defRPr>
            </a:lvl9pPr>
          </a:lstStyle>
          <a:p>
            <a:pPr algn="ctr" eaLnBrk="1" hangingPunct="1"/>
            <a:fld id="{0A7D80C1-D373-421D-BF57-75D648196B87}" type="slidenum">
              <a:rPr lang="en-US" sz="1200">
                <a:solidFill>
                  <a:srgbClr val="898989"/>
                </a:solidFill>
                <a:latin typeface="Calibri" pitchFamily="34" charset="0"/>
                <a:sym typeface="Calibri" pitchFamily="34" charset="0"/>
              </a:rPr>
              <a:pPr algn="ctr" eaLnBrk="1" hangingPunct="1"/>
              <a:t>11</a:t>
            </a:fld>
            <a:endParaRPr lang="en-US" sz="1200">
              <a:solidFill>
                <a:srgbClr val="898989"/>
              </a:solidFill>
              <a:latin typeface="Calibri" pitchFamily="34" charset="0"/>
              <a:sym typeface="Calibri" pitchFamily="34" charset="0"/>
            </a:endParaRPr>
          </a:p>
        </p:txBody>
      </p:sp>
      <p:sp>
        <p:nvSpPr>
          <p:cNvPr id="3076" name="Rectangle 4"/>
          <p:cNvSpPr>
            <a:spLocks/>
          </p:cNvSpPr>
          <p:nvPr/>
        </p:nvSpPr>
        <p:spPr bwMode="auto">
          <a:xfrm>
            <a:off x="1476375" y="1052513"/>
            <a:ext cx="6840538" cy="5184775"/>
          </a:xfrm>
          <a:prstGeom prst="rect">
            <a:avLst/>
          </a:prstGeom>
          <a:noFill/>
          <a:ln w="12700">
            <a:noFill/>
            <a:miter lim="800000"/>
            <a:headEnd/>
            <a:tailEnd/>
          </a:ln>
        </p:spPr>
        <p:txBody>
          <a:bodyPr lIns="0" tIns="0" rIns="40639" bIns="0"/>
          <a:lstStyle/>
          <a:p>
            <a:r>
              <a:rPr lang="es-EC" sz="2400" dirty="0"/>
              <a:t>Frente a este avance importante, todavía se muestran debilidades frente al establecimiento de procesos de evaluación, innovación y uso de las evidencias para producir o provocar mejoras en la administración pública. Aunque existe información, en algunos casos, sistematizada, no es posible observar todavía una cultura de toma de decisiones basadas en una evaluación permanente, esto origina que el criterio aunque alcanza un buen puntaje no logra obtener la calificación más expectante</a:t>
            </a:r>
            <a:r>
              <a:rPr lang="es-EC" sz="2400" dirty="0" smtClean="0"/>
              <a:t>. </a:t>
            </a:r>
          </a:p>
        </p:txBody>
      </p:sp>
      <p:grpSp>
        <p:nvGrpSpPr>
          <p:cNvPr id="8197" name="Group 8"/>
          <p:cNvGrpSpPr>
            <a:grpSpLocks/>
          </p:cNvGrpSpPr>
          <p:nvPr/>
        </p:nvGrpSpPr>
        <p:grpSpPr bwMode="auto">
          <a:xfrm>
            <a:off x="-825500" y="635000"/>
            <a:ext cx="1727200" cy="533400"/>
            <a:chOff x="0" y="0"/>
            <a:chExt cx="1088" cy="336"/>
          </a:xfrm>
        </p:grpSpPr>
        <p:pic>
          <p:nvPicPr>
            <p:cNvPr id="8202" name="Picture 9"/>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0"/>
              <a:ext cx="1088" cy="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pic>
          <p:nvPicPr>
            <p:cNvPr id="8203" name="Picture 10"/>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60" y="64"/>
              <a:ext cx="288" cy="2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grpSp>
      <p:pic>
        <p:nvPicPr>
          <p:cNvPr id="5126" name="Picture 11"/>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611061" y="1281112"/>
            <a:ext cx="261938" cy="220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
        <p:nvSpPr>
          <p:cNvPr id="8199" name="Rectangle 3"/>
          <p:cNvSpPr>
            <a:spLocks/>
          </p:cNvSpPr>
          <p:nvPr/>
        </p:nvSpPr>
        <p:spPr bwMode="auto">
          <a:xfrm>
            <a:off x="989013" y="625475"/>
            <a:ext cx="8369300" cy="876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0" tIns="0" rIns="40639" bIns="0"/>
          <a:lstStyle/>
          <a:p>
            <a:pPr lvl="0"/>
            <a:r>
              <a:rPr lang="es-CL" sz="3200" b="1" dirty="0" smtClean="0">
                <a:solidFill>
                  <a:schemeClr val="accent5">
                    <a:lumMod val="75000"/>
                  </a:schemeClr>
                </a:solidFill>
              </a:rPr>
              <a:t>PLANIFICACION		</a:t>
            </a:r>
            <a:r>
              <a:rPr lang="es-EC" sz="3200" b="1" dirty="0">
                <a:solidFill>
                  <a:schemeClr val="accent5">
                    <a:lumMod val="75000"/>
                  </a:schemeClr>
                </a:solidFill>
              </a:rPr>
              <a:t>Puntaje:	</a:t>
            </a:r>
            <a:r>
              <a:rPr lang="es-EC" sz="3200" b="1" dirty="0" smtClean="0">
                <a:solidFill>
                  <a:schemeClr val="accent5">
                    <a:lumMod val="75000"/>
                  </a:schemeClr>
                </a:solidFill>
              </a:rPr>
              <a:t>37.05</a:t>
            </a:r>
            <a:endParaRPr lang="es-ES" sz="3200" dirty="0">
              <a:solidFill>
                <a:schemeClr val="accent5">
                  <a:lumMod val="75000"/>
                </a:schemeClr>
              </a:solidFill>
            </a:endParaRPr>
          </a:p>
          <a:p>
            <a:pPr lvl="0"/>
            <a:endParaRPr lang="es-PE" sz="3200" dirty="0"/>
          </a:p>
        </p:txBody>
      </p:sp>
    </p:spTree>
    <p:extLst>
      <p:ext uri="{BB962C8B-B14F-4D97-AF65-F5344CB8AC3E}">
        <p14:creationId xmlns="" xmlns:p14="http://schemas.microsoft.com/office/powerpoint/2010/main" val="131980854"/>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126"/>
                                        </p:tgtEl>
                                        <p:attrNameLst>
                                          <p:attrName>style.visibility</p:attrName>
                                        </p:attrNameLst>
                                      </p:cBhvr>
                                      <p:to>
                                        <p:strVal val="visible"/>
                                      </p:to>
                                    </p:set>
                                    <p:animEffect transition="in" filter="blinds(horizontal)">
                                      <p:cBhvr>
                                        <p:cTn id="7" dur="500"/>
                                        <p:tgtEl>
                                          <p:spTgt spid="5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28016"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
        <p:nvSpPr>
          <p:cNvPr id="8195" name="Text Box 2"/>
          <p:cNvSpPr txBox="1">
            <a:spLocks noChangeArrowheads="1"/>
          </p:cNvSpPr>
          <p:nvPr/>
        </p:nvSpPr>
        <p:spPr bwMode="auto">
          <a:xfrm>
            <a:off x="7485063" y="6411913"/>
            <a:ext cx="268287" cy="25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eaLnBrk="0" hangingPunct="0">
              <a:defRPr>
                <a:solidFill>
                  <a:srgbClr val="000000"/>
                </a:solidFill>
                <a:latin typeface="Arial" charset="0"/>
                <a:ea typeface="ヒラギノ角ゴ ProN W3" charset="-128"/>
                <a:sym typeface="Arial" charset="0"/>
              </a:defRPr>
            </a:lvl1pPr>
            <a:lvl2pPr marL="742950" indent="-285750" eaLnBrk="0" hangingPunct="0">
              <a:defRPr>
                <a:solidFill>
                  <a:srgbClr val="000000"/>
                </a:solidFill>
                <a:latin typeface="Arial" charset="0"/>
                <a:ea typeface="ヒラギノ角ゴ ProN W3" charset="-128"/>
                <a:sym typeface="Arial" charset="0"/>
              </a:defRPr>
            </a:lvl2pPr>
            <a:lvl3pPr marL="1143000" indent="-228600" eaLnBrk="0" hangingPunct="0">
              <a:defRPr>
                <a:solidFill>
                  <a:srgbClr val="000000"/>
                </a:solidFill>
                <a:latin typeface="Arial" charset="0"/>
                <a:ea typeface="ヒラギノ角ゴ ProN W3" charset="-128"/>
                <a:sym typeface="Arial" charset="0"/>
              </a:defRPr>
            </a:lvl3pPr>
            <a:lvl4pPr marL="1600200" indent="-228600" eaLnBrk="0" hangingPunct="0">
              <a:defRPr>
                <a:solidFill>
                  <a:srgbClr val="000000"/>
                </a:solidFill>
                <a:latin typeface="Arial" charset="0"/>
                <a:ea typeface="ヒラギノ角ゴ ProN W3" charset="-128"/>
                <a:sym typeface="Arial" charset="0"/>
              </a:defRPr>
            </a:lvl4pPr>
            <a:lvl5pPr marL="2057400" indent="-228600" eaLnBrk="0" hangingPunct="0">
              <a:defRPr>
                <a:solidFill>
                  <a:srgbClr val="000000"/>
                </a:solidFill>
                <a:latin typeface="Arial" charset="0"/>
                <a:ea typeface="ヒラギノ角ゴ ProN W3" charset="-128"/>
                <a:sym typeface="Arial" charset="0"/>
              </a:defRPr>
            </a:lvl5pPr>
            <a:lvl6pPr marL="2514600" indent="-228600" eaLnBrk="0" fontAlgn="base" hangingPunct="0">
              <a:spcBef>
                <a:spcPct val="0"/>
              </a:spcBef>
              <a:spcAft>
                <a:spcPct val="0"/>
              </a:spcAft>
              <a:defRPr>
                <a:solidFill>
                  <a:srgbClr val="000000"/>
                </a:solidFill>
                <a:latin typeface="Arial" charset="0"/>
                <a:ea typeface="ヒラギノ角ゴ ProN W3" charset="-128"/>
                <a:sym typeface="Arial" charset="0"/>
              </a:defRPr>
            </a:lvl6pPr>
            <a:lvl7pPr marL="2971800" indent="-228600" eaLnBrk="0" fontAlgn="base" hangingPunct="0">
              <a:spcBef>
                <a:spcPct val="0"/>
              </a:spcBef>
              <a:spcAft>
                <a:spcPct val="0"/>
              </a:spcAft>
              <a:defRPr>
                <a:solidFill>
                  <a:srgbClr val="000000"/>
                </a:solidFill>
                <a:latin typeface="Arial" charset="0"/>
                <a:ea typeface="ヒラギノ角ゴ ProN W3" charset="-128"/>
                <a:sym typeface="Arial" charset="0"/>
              </a:defRPr>
            </a:lvl7pPr>
            <a:lvl8pPr marL="3429000" indent="-228600" eaLnBrk="0" fontAlgn="base" hangingPunct="0">
              <a:spcBef>
                <a:spcPct val="0"/>
              </a:spcBef>
              <a:spcAft>
                <a:spcPct val="0"/>
              </a:spcAft>
              <a:defRPr>
                <a:solidFill>
                  <a:srgbClr val="000000"/>
                </a:solidFill>
                <a:latin typeface="Arial" charset="0"/>
                <a:ea typeface="ヒラギノ角ゴ ProN W3" charset="-128"/>
                <a:sym typeface="Arial" charset="0"/>
              </a:defRPr>
            </a:lvl8pPr>
            <a:lvl9pPr marL="3886200" indent="-228600" eaLnBrk="0" fontAlgn="base" hangingPunct="0">
              <a:spcBef>
                <a:spcPct val="0"/>
              </a:spcBef>
              <a:spcAft>
                <a:spcPct val="0"/>
              </a:spcAft>
              <a:defRPr>
                <a:solidFill>
                  <a:srgbClr val="000000"/>
                </a:solidFill>
                <a:latin typeface="Arial" charset="0"/>
                <a:ea typeface="ヒラギノ角ゴ ProN W3" charset="-128"/>
                <a:sym typeface="Arial" charset="0"/>
              </a:defRPr>
            </a:lvl9pPr>
          </a:lstStyle>
          <a:p>
            <a:pPr algn="ctr" eaLnBrk="1" hangingPunct="1"/>
            <a:fld id="{0A7D80C1-D373-421D-BF57-75D648196B87}" type="slidenum">
              <a:rPr lang="en-US" sz="1200">
                <a:solidFill>
                  <a:srgbClr val="898989"/>
                </a:solidFill>
                <a:latin typeface="Calibri" pitchFamily="34" charset="0"/>
                <a:sym typeface="Calibri" pitchFamily="34" charset="0"/>
              </a:rPr>
              <a:pPr algn="ctr" eaLnBrk="1" hangingPunct="1"/>
              <a:t>12</a:t>
            </a:fld>
            <a:endParaRPr lang="en-US" sz="1200">
              <a:solidFill>
                <a:srgbClr val="898989"/>
              </a:solidFill>
              <a:latin typeface="Calibri" pitchFamily="34" charset="0"/>
              <a:sym typeface="Calibri" pitchFamily="34" charset="0"/>
            </a:endParaRPr>
          </a:p>
        </p:txBody>
      </p:sp>
      <p:sp>
        <p:nvSpPr>
          <p:cNvPr id="3076" name="Rectangle 4"/>
          <p:cNvSpPr>
            <a:spLocks/>
          </p:cNvSpPr>
          <p:nvPr/>
        </p:nvSpPr>
        <p:spPr bwMode="auto">
          <a:xfrm>
            <a:off x="1476375" y="1052513"/>
            <a:ext cx="6840538" cy="5184775"/>
          </a:xfrm>
          <a:prstGeom prst="rect">
            <a:avLst/>
          </a:prstGeom>
          <a:noFill/>
          <a:ln w="12700">
            <a:noFill/>
            <a:miter lim="800000"/>
            <a:headEnd/>
            <a:tailEnd/>
          </a:ln>
        </p:spPr>
        <p:txBody>
          <a:bodyPr lIns="0" tIns="0" rIns="40639" bIns="0"/>
          <a:lstStyle/>
          <a:p>
            <a:pPr lvl="0"/>
            <a:endParaRPr lang="es-EC" sz="2400" dirty="0" smtClean="0"/>
          </a:p>
          <a:p>
            <a:pPr lvl="0"/>
            <a:r>
              <a:rPr lang="es-EC" sz="2400" dirty="0" smtClean="0"/>
              <a:t>En </a:t>
            </a:r>
            <a:r>
              <a:rPr lang="es-EC" sz="2400" dirty="0"/>
              <a:t>el ranking de los puntajes, en segundo lugar, queda el criterio de liderazgo. </a:t>
            </a:r>
            <a:endParaRPr lang="es-EC" sz="2400" dirty="0" smtClean="0"/>
          </a:p>
          <a:p>
            <a:pPr lvl="0"/>
            <a:r>
              <a:rPr lang="es-EC" sz="2400" dirty="0" smtClean="0"/>
              <a:t>Se evidencia </a:t>
            </a:r>
            <a:r>
              <a:rPr lang="es-EC" sz="2400" dirty="0"/>
              <a:t>que en la Alta Dirección, de la actual gestión, existe un fuerte compromiso por establecer líneas programáticas, tratando de relacionar la gestión política con la gestión técnica de la entidad regional. </a:t>
            </a:r>
            <a:endParaRPr lang="es-EC" sz="2400" dirty="0" smtClean="0"/>
          </a:p>
          <a:p>
            <a:pPr lvl="0"/>
            <a:r>
              <a:rPr lang="es-EC" sz="2400" dirty="0" smtClean="0"/>
              <a:t>Espacios </a:t>
            </a:r>
            <a:r>
              <a:rPr lang="es-EC" sz="2400" dirty="0"/>
              <a:t>permanentes como el Comité de Gerentes son muestra de la preocupación que tiene la Alta Dirección por ir ajustando cotidianamente las estrategias regionales. </a:t>
            </a:r>
            <a:endParaRPr lang="es-PE" sz="2400" dirty="0"/>
          </a:p>
          <a:p>
            <a:r>
              <a:rPr lang="es-EC" sz="2400" dirty="0" smtClean="0"/>
              <a:t> </a:t>
            </a:r>
          </a:p>
        </p:txBody>
      </p:sp>
      <p:grpSp>
        <p:nvGrpSpPr>
          <p:cNvPr id="8197" name="Group 8"/>
          <p:cNvGrpSpPr>
            <a:grpSpLocks/>
          </p:cNvGrpSpPr>
          <p:nvPr/>
        </p:nvGrpSpPr>
        <p:grpSpPr bwMode="auto">
          <a:xfrm>
            <a:off x="-825500" y="635000"/>
            <a:ext cx="1727200" cy="533400"/>
            <a:chOff x="0" y="0"/>
            <a:chExt cx="1088" cy="336"/>
          </a:xfrm>
        </p:grpSpPr>
        <p:pic>
          <p:nvPicPr>
            <p:cNvPr id="8202" name="Picture 9"/>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0"/>
              <a:ext cx="1088" cy="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pic>
          <p:nvPicPr>
            <p:cNvPr id="8203" name="Picture 10"/>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60" y="64"/>
              <a:ext cx="288" cy="2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grpSp>
      <p:pic>
        <p:nvPicPr>
          <p:cNvPr id="5126" name="Picture 11"/>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605726" y="1519952"/>
            <a:ext cx="261938" cy="220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
        <p:nvSpPr>
          <p:cNvPr id="8199" name="Rectangle 3"/>
          <p:cNvSpPr>
            <a:spLocks/>
          </p:cNvSpPr>
          <p:nvPr/>
        </p:nvSpPr>
        <p:spPr bwMode="auto">
          <a:xfrm>
            <a:off x="989013" y="625475"/>
            <a:ext cx="8369300" cy="876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0" tIns="0" rIns="40639" bIns="0"/>
          <a:lstStyle/>
          <a:p>
            <a:pPr lvl="0"/>
            <a:r>
              <a:rPr lang="es-CL" sz="3200" b="1" dirty="0" smtClean="0">
                <a:solidFill>
                  <a:schemeClr val="accent5">
                    <a:lumMod val="75000"/>
                  </a:schemeClr>
                </a:solidFill>
              </a:rPr>
              <a:t>LIDERAZGO		</a:t>
            </a:r>
            <a:r>
              <a:rPr lang="es-EC" sz="3200" b="1" dirty="0">
                <a:solidFill>
                  <a:schemeClr val="accent5">
                    <a:lumMod val="75000"/>
                  </a:schemeClr>
                </a:solidFill>
              </a:rPr>
              <a:t>Puntaje:	</a:t>
            </a:r>
            <a:r>
              <a:rPr lang="es-EC" sz="3200" b="1" dirty="0" smtClean="0">
                <a:solidFill>
                  <a:schemeClr val="accent5">
                    <a:lumMod val="75000"/>
                  </a:schemeClr>
                </a:solidFill>
              </a:rPr>
              <a:t>16.89</a:t>
            </a:r>
            <a:endParaRPr lang="es-ES" sz="3200" dirty="0">
              <a:solidFill>
                <a:schemeClr val="accent5">
                  <a:lumMod val="75000"/>
                </a:schemeClr>
              </a:solidFill>
            </a:endParaRPr>
          </a:p>
          <a:p>
            <a:pPr lvl="0"/>
            <a:endParaRPr lang="es-PE" sz="3200" dirty="0"/>
          </a:p>
        </p:txBody>
      </p:sp>
      <p:pic>
        <p:nvPicPr>
          <p:cNvPr id="10" name="Picture 11"/>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617157" y="2271160"/>
            <a:ext cx="261938" cy="220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pic>
        <p:nvPicPr>
          <p:cNvPr id="11" name="Picture 11"/>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617157" y="3696464"/>
            <a:ext cx="261938" cy="220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Tree>
    <p:extLst>
      <p:ext uri="{BB962C8B-B14F-4D97-AF65-F5344CB8AC3E}">
        <p14:creationId xmlns="" xmlns:p14="http://schemas.microsoft.com/office/powerpoint/2010/main" val="131980854"/>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126"/>
                                        </p:tgtEl>
                                        <p:attrNameLst>
                                          <p:attrName>style.visibility</p:attrName>
                                        </p:attrNameLst>
                                      </p:cBhvr>
                                      <p:to>
                                        <p:strVal val="visible"/>
                                      </p:to>
                                    </p:set>
                                    <p:animEffect transition="in" filter="blinds(horizontal)">
                                      <p:cBhvr>
                                        <p:cTn id="7" dur="500"/>
                                        <p:tgtEl>
                                          <p:spTgt spid="512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28016"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
        <p:nvSpPr>
          <p:cNvPr id="8195" name="Text Box 2"/>
          <p:cNvSpPr txBox="1">
            <a:spLocks noChangeArrowheads="1"/>
          </p:cNvSpPr>
          <p:nvPr/>
        </p:nvSpPr>
        <p:spPr bwMode="auto">
          <a:xfrm>
            <a:off x="7485063" y="6411913"/>
            <a:ext cx="268287" cy="25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eaLnBrk="0" hangingPunct="0">
              <a:defRPr>
                <a:solidFill>
                  <a:srgbClr val="000000"/>
                </a:solidFill>
                <a:latin typeface="Arial" charset="0"/>
                <a:ea typeface="ヒラギノ角ゴ ProN W3" charset="-128"/>
                <a:sym typeface="Arial" charset="0"/>
              </a:defRPr>
            </a:lvl1pPr>
            <a:lvl2pPr marL="742950" indent="-285750" eaLnBrk="0" hangingPunct="0">
              <a:defRPr>
                <a:solidFill>
                  <a:srgbClr val="000000"/>
                </a:solidFill>
                <a:latin typeface="Arial" charset="0"/>
                <a:ea typeface="ヒラギノ角ゴ ProN W3" charset="-128"/>
                <a:sym typeface="Arial" charset="0"/>
              </a:defRPr>
            </a:lvl2pPr>
            <a:lvl3pPr marL="1143000" indent="-228600" eaLnBrk="0" hangingPunct="0">
              <a:defRPr>
                <a:solidFill>
                  <a:srgbClr val="000000"/>
                </a:solidFill>
                <a:latin typeface="Arial" charset="0"/>
                <a:ea typeface="ヒラギノ角ゴ ProN W3" charset="-128"/>
                <a:sym typeface="Arial" charset="0"/>
              </a:defRPr>
            </a:lvl3pPr>
            <a:lvl4pPr marL="1600200" indent="-228600" eaLnBrk="0" hangingPunct="0">
              <a:defRPr>
                <a:solidFill>
                  <a:srgbClr val="000000"/>
                </a:solidFill>
                <a:latin typeface="Arial" charset="0"/>
                <a:ea typeface="ヒラギノ角ゴ ProN W3" charset="-128"/>
                <a:sym typeface="Arial" charset="0"/>
              </a:defRPr>
            </a:lvl4pPr>
            <a:lvl5pPr marL="2057400" indent="-228600" eaLnBrk="0" hangingPunct="0">
              <a:defRPr>
                <a:solidFill>
                  <a:srgbClr val="000000"/>
                </a:solidFill>
                <a:latin typeface="Arial" charset="0"/>
                <a:ea typeface="ヒラギノ角ゴ ProN W3" charset="-128"/>
                <a:sym typeface="Arial" charset="0"/>
              </a:defRPr>
            </a:lvl5pPr>
            <a:lvl6pPr marL="2514600" indent="-228600" eaLnBrk="0" fontAlgn="base" hangingPunct="0">
              <a:spcBef>
                <a:spcPct val="0"/>
              </a:spcBef>
              <a:spcAft>
                <a:spcPct val="0"/>
              </a:spcAft>
              <a:defRPr>
                <a:solidFill>
                  <a:srgbClr val="000000"/>
                </a:solidFill>
                <a:latin typeface="Arial" charset="0"/>
                <a:ea typeface="ヒラギノ角ゴ ProN W3" charset="-128"/>
                <a:sym typeface="Arial" charset="0"/>
              </a:defRPr>
            </a:lvl6pPr>
            <a:lvl7pPr marL="2971800" indent="-228600" eaLnBrk="0" fontAlgn="base" hangingPunct="0">
              <a:spcBef>
                <a:spcPct val="0"/>
              </a:spcBef>
              <a:spcAft>
                <a:spcPct val="0"/>
              </a:spcAft>
              <a:defRPr>
                <a:solidFill>
                  <a:srgbClr val="000000"/>
                </a:solidFill>
                <a:latin typeface="Arial" charset="0"/>
                <a:ea typeface="ヒラギノ角ゴ ProN W3" charset="-128"/>
                <a:sym typeface="Arial" charset="0"/>
              </a:defRPr>
            </a:lvl7pPr>
            <a:lvl8pPr marL="3429000" indent="-228600" eaLnBrk="0" fontAlgn="base" hangingPunct="0">
              <a:spcBef>
                <a:spcPct val="0"/>
              </a:spcBef>
              <a:spcAft>
                <a:spcPct val="0"/>
              </a:spcAft>
              <a:defRPr>
                <a:solidFill>
                  <a:srgbClr val="000000"/>
                </a:solidFill>
                <a:latin typeface="Arial" charset="0"/>
                <a:ea typeface="ヒラギノ角ゴ ProN W3" charset="-128"/>
                <a:sym typeface="Arial" charset="0"/>
              </a:defRPr>
            </a:lvl8pPr>
            <a:lvl9pPr marL="3886200" indent="-228600" eaLnBrk="0" fontAlgn="base" hangingPunct="0">
              <a:spcBef>
                <a:spcPct val="0"/>
              </a:spcBef>
              <a:spcAft>
                <a:spcPct val="0"/>
              </a:spcAft>
              <a:defRPr>
                <a:solidFill>
                  <a:srgbClr val="000000"/>
                </a:solidFill>
                <a:latin typeface="Arial" charset="0"/>
                <a:ea typeface="ヒラギノ角ゴ ProN W3" charset="-128"/>
                <a:sym typeface="Arial" charset="0"/>
              </a:defRPr>
            </a:lvl9pPr>
          </a:lstStyle>
          <a:p>
            <a:pPr algn="ctr" eaLnBrk="1" hangingPunct="1"/>
            <a:fld id="{0A7D80C1-D373-421D-BF57-75D648196B87}" type="slidenum">
              <a:rPr lang="en-US" sz="1200">
                <a:solidFill>
                  <a:srgbClr val="898989"/>
                </a:solidFill>
                <a:latin typeface="Calibri" pitchFamily="34" charset="0"/>
                <a:sym typeface="Calibri" pitchFamily="34" charset="0"/>
              </a:rPr>
              <a:pPr algn="ctr" eaLnBrk="1" hangingPunct="1"/>
              <a:t>13</a:t>
            </a:fld>
            <a:endParaRPr lang="en-US" sz="1200">
              <a:solidFill>
                <a:srgbClr val="898989"/>
              </a:solidFill>
              <a:latin typeface="Calibri" pitchFamily="34" charset="0"/>
              <a:sym typeface="Calibri" pitchFamily="34" charset="0"/>
            </a:endParaRPr>
          </a:p>
        </p:txBody>
      </p:sp>
      <p:sp>
        <p:nvSpPr>
          <p:cNvPr id="3076" name="Rectangle 4"/>
          <p:cNvSpPr>
            <a:spLocks/>
          </p:cNvSpPr>
          <p:nvPr/>
        </p:nvSpPr>
        <p:spPr bwMode="auto">
          <a:xfrm>
            <a:off x="1476375" y="1052513"/>
            <a:ext cx="6840538" cy="5184775"/>
          </a:xfrm>
          <a:prstGeom prst="rect">
            <a:avLst/>
          </a:prstGeom>
          <a:noFill/>
          <a:ln w="12700">
            <a:noFill/>
            <a:miter lim="800000"/>
            <a:headEnd/>
            <a:tailEnd/>
          </a:ln>
        </p:spPr>
        <p:txBody>
          <a:bodyPr lIns="0" tIns="0" rIns="40639" bIns="0"/>
          <a:lstStyle/>
          <a:p>
            <a:pPr lvl="0"/>
            <a:endParaRPr lang="es-EC" sz="2400" dirty="0" smtClean="0"/>
          </a:p>
          <a:p>
            <a:pPr lvl="0"/>
            <a:r>
              <a:rPr lang="es-EC" sz="2400" dirty="0" smtClean="0"/>
              <a:t>Existen espacios interinstitucionales que son considerados de valor en la gestión del GRC. Ligado a ello el ejercicio de la transparencia también es parte de la agenda de las decisiones y el modus operandi del pliego. </a:t>
            </a:r>
            <a:endParaRPr lang="es-PE" sz="2400" dirty="0" smtClean="0"/>
          </a:p>
          <a:p>
            <a:pPr lvl="0"/>
            <a:r>
              <a:rPr lang="es-EC" sz="2400" dirty="0" smtClean="0"/>
              <a:t>Las prácticas asociadas a este criterio, mayoritariamente, </a:t>
            </a:r>
            <a:r>
              <a:rPr lang="es-EC" sz="2400" dirty="0"/>
              <a:t>son </a:t>
            </a:r>
            <a:r>
              <a:rPr lang="es-EC" sz="2400" dirty="0" smtClean="0"/>
              <a:t>aplicadas </a:t>
            </a:r>
            <a:r>
              <a:rPr lang="es-EC" sz="2400" dirty="0"/>
              <a:t>permanentemente, pero carecen expresamente de herramientas de evaluación, aprendizaje y sistematización para el conocimiento.</a:t>
            </a:r>
            <a:endParaRPr lang="es-PE" sz="2400" dirty="0"/>
          </a:p>
          <a:p>
            <a:r>
              <a:rPr lang="es-EC" sz="2400" dirty="0" smtClean="0"/>
              <a:t> </a:t>
            </a:r>
          </a:p>
        </p:txBody>
      </p:sp>
      <p:grpSp>
        <p:nvGrpSpPr>
          <p:cNvPr id="8197" name="Group 8"/>
          <p:cNvGrpSpPr>
            <a:grpSpLocks/>
          </p:cNvGrpSpPr>
          <p:nvPr/>
        </p:nvGrpSpPr>
        <p:grpSpPr bwMode="auto">
          <a:xfrm>
            <a:off x="-825500" y="635000"/>
            <a:ext cx="1727200" cy="533400"/>
            <a:chOff x="0" y="0"/>
            <a:chExt cx="1088" cy="336"/>
          </a:xfrm>
        </p:grpSpPr>
        <p:pic>
          <p:nvPicPr>
            <p:cNvPr id="8202" name="Picture 9"/>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0"/>
              <a:ext cx="1088" cy="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pic>
          <p:nvPicPr>
            <p:cNvPr id="8203" name="Picture 10"/>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60" y="64"/>
              <a:ext cx="288" cy="2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grpSp>
      <p:pic>
        <p:nvPicPr>
          <p:cNvPr id="5126" name="Picture 11"/>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605726" y="1538240"/>
            <a:ext cx="261938" cy="220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
        <p:nvSpPr>
          <p:cNvPr id="8199" name="Rectangle 3"/>
          <p:cNvSpPr>
            <a:spLocks/>
          </p:cNvSpPr>
          <p:nvPr/>
        </p:nvSpPr>
        <p:spPr bwMode="auto">
          <a:xfrm>
            <a:off x="989013" y="625475"/>
            <a:ext cx="8369300" cy="876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0" tIns="0" rIns="40639" bIns="0"/>
          <a:lstStyle/>
          <a:p>
            <a:pPr lvl="0"/>
            <a:r>
              <a:rPr lang="es-CL" sz="3200" b="1" dirty="0" smtClean="0">
                <a:solidFill>
                  <a:schemeClr val="accent5">
                    <a:lumMod val="75000"/>
                  </a:schemeClr>
                </a:solidFill>
              </a:rPr>
              <a:t>LIDERAZGO		</a:t>
            </a:r>
            <a:r>
              <a:rPr lang="es-EC" sz="3200" b="1" dirty="0">
                <a:solidFill>
                  <a:schemeClr val="accent5">
                    <a:lumMod val="75000"/>
                  </a:schemeClr>
                </a:solidFill>
              </a:rPr>
              <a:t>Puntaje:	</a:t>
            </a:r>
            <a:r>
              <a:rPr lang="es-EC" sz="3200" b="1" dirty="0" smtClean="0">
                <a:solidFill>
                  <a:schemeClr val="accent5">
                    <a:lumMod val="75000"/>
                  </a:schemeClr>
                </a:solidFill>
              </a:rPr>
              <a:t>16.89</a:t>
            </a:r>
            <a:endParaRPr lang="es-ES" sz="3200" dirty="0">
              <a:solidFill>
                <a:schemeClr val="accent5">
                  <a:lumMod val="75000"/>
                </a:schemeClr>
              </a:solidFill>
            </a:endParaRPr>
          </a:p>
          <a:p>
            <a:pPr lvl="0"/>
            <a:endParaRPr lang="es-PE" sz="3200" dirty="0"/>
          </a:p>
        </p:txBody>
      </p:sp>
      <p:pic>
        <p:nvPicPr>
          <p:cNvPr id="10" name="Picture 11"/>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617157" y="3341008"/>
            <a:ext cx="261938" cy="220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Tree>
    <p:extLst>
      <p:ext uri="{BB962C8B-B14F-4D97-AF65-F5344CB8AC3E}">
        <p14:creationId xmlns="" xmlns:p14="http://schemas.microsoft.com/office/powerpoint/2010/main" val="4050794374"/>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126"/>
                                        </p:tgtEl>
                                        <p:attrNameLst>
                                          <p:attrName>style.visibility</p:attrName>
                                        </p:attrNameLst>
                                      </p:cBhvr>
                                      <p:to>
                                        <p:strVal val="visible"/>
                                      </p:to>
                                    </p:set>
                                    <p:animEffect transition="in" filter="blinds(horizontal)">
                                      <p:cBhvr>
                                        <p:cTn id="7" dur="500"/>
                                        <p:tgtEl>
                                          <p:spTgt spid="512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28016"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
        <p:nvSpPr>
          <p:cNvPr id="8195" name="Text Box 2"/>
          <p:cNvSpPr txBox="1">
            <a:spLocks noChangeArrowheads="1"/>
          </p:cNvSpPr>
          <p:nvPr/>
        </p:nvSpPr>
        <p:spPr bwMode="auto">
          <a:xfrm>
            <a:off x="7485063" y="6411913"/>
            <a:ext cx="268287" cy="25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eaLnBrk="0" hangingPunct="0">
              <a:defRPr>
                <a:solidFill>
                  <a:srgbClr val="000000"/>
                </a:solidFill>
                <a:latin typeface="Arial" charset="0"/>
                <a:ea typeface="ヒラギノ角ゴ ProN W3" charset="-128"/>
                <a:sym typeface="Arial" charset="0"/>
              </a:defRPr>
            </a:lvl1pPr>
            <a:lvl2pPr marL="742950" indent="-285750" eaLnBrk="0" hangingPunct="0">
              <a:defRPr>
                <a:solidFill>
                  <a:srgbClr val="000000"/>
                </a:solidFill>
                <a:latin typeface="Arial" charset="0"/>
                <a:ea typeface="ヒラギノ角ゴ ProN W3" charset="-128"/>
                <a:sym typeface="Arial" charset="0"/>
              </a:defRPr>
            </a:lvl2pPr>
            <a:lvl3pPr marL="1143000" indent="-228600" eaLnBrk="0" hangingPunct="0">
              <a:defRPr>
                <a:solidFill>
                  <a:srgbClr val="000000"/>
                </a:solidFill>
                <a:latin typeface="Arial" charset="0"/>
                <a:ea typeface="ヒラギノ角ゴ ProN W3" charset="-128"/>
                <a:sym typeface="Arial" charset="0"/>
              </a:defRPr>
            </a:lvl3pPr>
            <a:lvl4pPr marL="1600200" indent="-228600" eaLnBrk="0" hangingPunct="0">
              <a:defRPr>
                <a:solidFill>
                  <a:srgbClr val="000000"/>
                </a:solidFill>
                <a:latin typeface="Arial" charset="0"/>
                <a:ea typeface="ヒラギノ角ゴ ProN W3" charset="-128"/>
                <a:sym typeface="Arial" charset="0"/>
              </a:defRPr>
            </a:lvl4pPr>
            <a:lvl5pPr marL="2057400" indent="-228600" eaLnBrk="0" hangingPunct="0">
              <a:defRPr>
                <a:solidFill>
                  <a:srgbClr val="000000"/>
                </a:solidFill>
                <a:latin typeface="Arial" charset="0"/>
                <a:ea typeface="ヒラギノ角ゴ ProN W3" charset="-128"/>
                <a:sym typeface="Arial" charset="0"/>
              </a:defRPr>
            </a:lvl5pPr>
            <a:lvl6pPr marL="2514600" indent="-228600" eaLnBrk="0" fontAlgn="base" hangingPunct="0">
              <a:spcBef>
                <a:spcPct val="0"/>
              </a:spcBef>
              <a:spcAft>
                <a:spcPct val="0"/>
              </a:spcAft>
              <a:defRPr>
                <a:solidFill>
                  <a:srgbClr val="000000"/>
                </a:solidFill>
                <a:latin typeface="Arial" charset="0"/>
                <a:ea typeface="ヒラギノ角ゴ ProN W3" charset="-128"/>
                <a:sym typeface="Arial" charset="0"/>
              </a:defRPr>
            </a:lvl6pPr>
            <a:lvl7pPr marL="2971800" indent="-228600" eaLnBrk="0" fontAlgn="base" hangingPunct="0">
              <a:spcBef>
                <a:spcPct val="0"/>
              </a:spcBef>
              <a:spcAft>
                <a:spcPct val="0"/>
              </a:spcAft>
              <a:defRPr>
                <a:solidFill>
                  <a:srgbClr val="000000"/>
                </a:solidFill>
                <a:latin typeface="Arial" charset="0"/>
                <a:ea typeface="ヒラギノ角ゴ ProN W3" charset="-128"/>
                <a:sym typeface="Arial" charset="0"/>
              </a:defRPr>
            </a:lvl7pPr>
            <a:lvl8pPr marL="3429000" indent="-228600" eaLnBrk="0" fontAlgn="base" hangingPunct="0">
              <a:spcBef>
                <a:spcPct val="0"/>
              </a:spcBef>
              <a:spcAft>
                <a:spcPct val="0"/>
              </a:spcAft>
              <a:defRPr>
                <a:solidFill>
                  <a:srgbClr val="000000"/>
                </a:solidFill>
                <a:latin typeface="Arial" charset="0"/>
                <a:ea typeface="ヒラギノ角ゴ ProN W3" charset="-128"/>
                <a:sym typeface="Arial" charset="0"/>
              </a:defRPr>
            </a:lvl8pPr>
            <a:lvl9pPr marL="3886200" indent="-228600" eaLnBrk="0" fontAlgn="base" hangingPunct="0">
              <a:spcBef>
                <a:spcPct val="0"/>
              </a:spcBef>
              <a:spcAft>
                <a:spcPct val="0"/>
              </a:spcAft>
              <a:defRPr>
                <a:solidFill>
                  <a:srgbClr val="000000"/>
                </a:solidFill>
                <a:latin typeface="Arial" charset="0"/>
                <a:ea typeface="ヒラギノ角ゴ ProN W3" charset="-128"/>
                <a:sym typeface="Arial" charset="0"/>
              </a:defRPr>
            </a:lvl9pPr>
          </a:lstStyle>
          <a:p>
            <a:pPr algn="ctr" eaLnBrk="1" hangingPunct="1"/>
            <a:fld id="{0A7D80C1-D373-421D-BF57-75D648196B87}" type="slidenum">
              <a:rPr lang="en-US" sz="1200">
                <a:solidFill>
                  <a:srgbClr val="898989"/>
                </a:solidFill>
                <a:latin typeface="Calibri" pitchFamily="34" charset="0"/>
                <a:sym typeface="Calibri" pitchFamily="34" charset="0"/>
              </a:rPr>
              <a:pPr algn="ctr" eaLnBrk="1" hangingPunct="1"/>
              <a:t>14</a:t>
            </a:fld>
            <a:endParaRPr lang="en-US" sz="1200">
              <a:solidFill>
                <a:srgbClr val="898989"/>
              </a:solidFill>
              <a:latin typeface="Calibri" pitchFamily="34" charset="0"/>
              <a:sym typeface="Calibri" pitchFamily="34" charset="0"/>
            </a:endParaRPr>
          </a:p>
        </p:txBody>
      </p:sp>
      <p:sp>
        <p:nvSpPr>
          <p:cNvPr id="3076" name="Rectangle 4"/>
          <p:cNvSpPr>
            <a:spLocks/>
          </p:cNvSpPr>
          <p:nvPr/>
        </p:nvSpPr>
        <p:spPr bwMode="auto">
          <a:xfrm>
            <a:off x="1476375" y="1052513"/>
            <a:ext cx="6840538" cy="5184775"/>
          </a:xfrm>
          <a:prstGeom prst="rect">
            <a:avLst/>
          </a:prstGeom>
          <a:noFill/>
          <a:ln w="12700">
            <a:noFill/>
            <a:miter lim="800000"/>
            <a:headEnd/>
            <a:tailEnd/>
          </a:ln>
        </p:spPr>
        <p:txBody>
          <a:bodyPr lIns="0" tIns="0" rIns="40639" bIns="0"/>
          <a:lstStyle/>
          <a:p>
            <a:pPr lvl="0"/>
            <a:endParaRPr lang="es-EC" sz="2400" dirty="0" smtClean="0"/>
          </a:p>
          <a:p>
            <a:pPr lvl="0"/>
            <a:endParaRPr lang="es-PE" sz="2400" dirty="0"/>
          </a:p>
          <a:p>
            <a:pPr lvl="0"/>
            <a:r>
              <a:rPr lang="es-EC" sz="2400" dirty="0"/>
              <a:t>En tercer lugar del ranking tenemos al criterio de Información y Conocimiento.</a:t>
            </a:r>
            <a:endParaRPr lang="es-PE" sz="2400" dirty="0"/>
          </a:p>
          <a:p>
            <a:pPr lvl="0"/>
            <a:r>
              <a:rPr lang="es-EC" sz="2400" dirty="0"/>
              <a:t>En la autoevaluación se evidencia como fortaleza el flujo de información que esta estandarizado y sistematizado, lo cual permite un manejo adecuado y acceso a la información que genera el GRC. </a:t>
            </a:r>
            <a:endParaRPr lang="es-EC" sz="2400" dirty="0" smtClean="0"/>
          </a:p>
          <a:p>
            <a:pPr lvl="0"/>
            <a:r>
              <a:rPr lang="es-EC" sz="2400" dirty="0" smtClean="0"/>
              <a:t>Sin embargo, al igual que en la práctica anterior no se cuentan con </a:t>
            </a:r>
            <a:r>
              <a:rPr lang="es-EC" sz="2400" dirty="0"/>
              <a:t>herramientas de </a:t>
            </a:r>
            <a:r>
              <a:rPr lang="es-EC" sz="2400" dirty="0" smtClean="0"/>
              <a:t>evaluación, no hay indicadores y por lo tanto tampoco se tienen resultados demostrables.</a:t>
            </a:r>
            <a:endParaRPr lang="es-PE" sz="2400" dirty="0"/>
          </a:p>
          <a:p>
            <a:pPr lvl="0"/>
            <a:endParaRPr lang="es-EC" sz="2400" dirty="0" smtClean="0"/>
          </a:p>
        </p:txBody>
      </p:sp>
      <p:grpSp>
        <p:nvGrpSpPr>
          <p:cNvPr id="8197" name="Group 8"/>
          <p:cNvGrpSpPr>
            <a:grpSpLocks/>
          </p:cNvGrpSpPr>
          <p:nvPr/>
        </p:nvGrpSpPr>
        <p:grpSpPr bwMode="auto">
          <a:xfrm>
            <a:off x="-825500" y="635000"/>
            <a:ext cx="1727200" cy="533400"/>
            <a:chOff x="0" y="0"/>
            <a:chExt cx="1088" cy="336"/>
          </a:xfrm>
        </p:grpSpPr>
        <p:pic>
          <p:nvPicPr>
            <p:cNvPr id="8202" name="Picture 9"/>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0" y="0"/>
              <a:ext cx="1088" cy="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pic>
          <p:nvPicPr>
            <p:cNvPr id="8203" name="Picture 10"/>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60" y="64"/>
              <a:ext cx="288" cy="2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grpSp>
      <p:pic>
        <p:nvPicPr>
          <p:cNvPr id="5126" name="Picture 11"/>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605726" y="1849136"/>
            <a:ext cx="261938" cy="220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
        <p:nvSpPr>
          <p:cNvPr id="8199" name="Rectangle 3"/>
          <p:cNvSpPr>
            <a:spLocks/>
          </p:cNvSpPr>
          <p:nvPr/>
        </p:nvSpPr>
        <p:spPr bwMode="auto">
          <a:xfrm>
            <a:off x="989013" y="625475"/>
            <a:ext cx="8369300" cy="876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0" tIns="0" rIns="40639" bIns="0"/>
          <a:lstStyle/>
          <a:p>
            <a:pPr lvl="0"/>
            <a:r>
              <a:rPr lang="es-CL" sz="3200" b="1" dirty="0" smtClean="0">
                <a:solidFill>
                  <a:schemeClr val="accent5">
                    <a:lumMod val="75000"/>
                  </a:schemeClr>
                </a:solidFill>
              </a:rPr>
              <a:t>INFORMACION Y 		P</a:t>
            </a:r>
            <a:r>
              <a:rPr lang="es-EC" sz="3200" b="1" dirty="0" err="1" smtClean="0">
                <a:solidFill>
                  <a:schemeClr val="accent5">
                    <a:lumMod val="75000"/>
                  </a:schemeClr>
                </a:solidFill>
              </a:rPr>
              <a:t>untaje</a:t>
            </a:r>
            <a:r>
              <a:rPr lang="es-EC" sz="3200" b="1" dirty="0">
                <a:solidFill>
                  <a:schemeClr val="accent5">
                    <a:lumMod val="75000"/>
                  </a:schemeClr>
                </a:solidFill>
              </a:rPr>
              <a:t>:	</a:t>
            </a:r>
            <a:r>
              <a:rPr lang="es-EC" sz="3200" b="1" dirty="0" smtClean="0">
                <a:solidFill>
                  <a:schemeClr val="accent5">
                    <a:lumMod val="75000"/>
                  </a:schemeClr>
                </a:solidFill>
              </a:rPr>
              <a:t>16.00</a:t>
            </a:r>
            <a:endParaRPr lang="es-CL" sz="3200" b="1" dirty="0" smtClean="0">
              <a:solidFill>
                <a:schemeClr val="accent5">
                  <a:lumMod val="75000"/>
                </a:schemeClr>
              </a:solidFill>
            </a:endParaRPr>
          </a:p>
          <a:p>
            <a:pPr lvl="0"/>
            <a:r>
              <a:rPr lang="es-CL" sz="3200" b="1" dirty="0" smtClean="0">
                <a:solidFill>
                  <a:schemeClr val="accent5">
                    <a:lumMod val="75000"/>
                  </a:schemeClr>
                </a:solidFill>
              </a:rPr>
              <a:t>CONOCIMIENTO		</a:t>
            </a:r>
            <a:endParaRPr lang="es-ES" sz="3200" dirty="0">
              <a:solidFill>
                <a:schemeClr val="accent5">
                  <a:lumMod val="75000"/>
                </a:schemeClr>
              </a:solidFill>
            </a:endParaRPr>
          </a:p>
          <a:p>
            <a:pPr lvl="0"/>
            <a:endParaRPr lang="es-PE" sz="3200" dirty="0"/>
          </a:p>
        </p:txBody>
      </p:sp>
      <p:pic>
        <p:nvPicPr>
          <p:cNvPr id="10" name="Picture 11"/>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617157" y="2582056"/>
            <a:ext cx="261938" cy="220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pic>
        <p:nvPicPr>
          <p:cNvPr id="12" name="Picture 11"/>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617157" y="4048696"/>
            <a:ext cx="261938" cy="220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Tree>
    <p:extLst>
      <p:ext uri="{BB962C8B-B14F-4D97-AF65-F5344CB8AC3E}">
        <p14:creationId xmlns="" xmlns:p14="http://schemas.microsoft.com/office/powerpoint/2010/main" val="598387485"/>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126"/>
                                        </p:tgtEl>
                                        <p:attrNameLst>
                                          <p:attrName>style.visibility</p:attrName>
                                        </p:attrNameLst>
                                      </p:cBhvr>
                                      <p:to>
                                        <p:strVal val="visible"/>
                                      </p:to>
                                    </p:set>
                                    <p:animEffect transition="in" filter="blinds(horizontal)">
                                      <p:cBhvr>
                                        <p:cTn id="7" dur="500"/>
                                        <p:tgtEl>
                                          <p:spTgt spid="512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linds(horizontal)">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28016"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
        <p:nvSpPr>
          <p:cNvPr id="8195" name="Text Box 2"/>
          <p:cNvSpPr txBox="1">
            <a:spLocks noChangeArrowheads="1"/>
          </p:cNvSpPr>
          <p:nvPr/>
        </p:nvSpPr>
        <p:spPr bwMode="auto">
          <a:xfrm>
            <a:off x="7485063" y="6411913"/>
            <a:ext cx="268287" cy="25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eaLnBrk="0" hangingPunct="0">
              <a:defRPr>
                <a:solidFill>
                  <a:srgbClr val="000000"/>
                </a:solidFill>
                <a:latin typeface="Arial" charset="0"/>
                <a:ea typeface="ヒラギノ角ゴ ProN W3" charset="-128"/>
                <a:sym typeface="Arial" charset="0"/>
              </a:defRPr>
            </a:lvl1pPr>
            <a:lvl2pPr marL="742950" indent="-285750" eaLnBrk="0" hangingPunct="0">
              <a:defRPr>
                <a:solidFill>
                  <a:srgbClr val="000000"/>
                </a:solidFill>
                <a:latin typeface="Arial" charset="0"/>
                <a:ea typeface="ヒラギノ角ゴ ProN W3" charset="-128"/>
                <a:sym typeface="Arial" charset="0"/>
              </a:defRPr>
            </a:lvl2pPr>
            <a:lvl3pPr marL="1143000" indent="-228600" eaLnBrk="0" hangingPunct="0">
              <a:defRPr>
                <a:solidFill>
                  <a:srgbClr val="000000"/>
                </a:solidFill>
                <a:latin typeface="Arial" charset="0"/>
                <a:ea typeface="ヒラギノ角ゴ ProN W3" charset="-128"/>
                <a:sym typeface="Arial" charset="0"/>
              </a:defRPr>
            </a:lvl3pPr>
            <a:lvl4pPr marL="1600200" indent="-228600" eaLnBrk="0" hangingPunct="0">
              <a:defRPr>
                <a:solidFill>
                  <a:srgbClr val="000000"/>
                </a:solidFill>
                <a:latin typeface="Arial" charset="0"/>
                <a:ea typeface="ヒラギノ角ゴ ProN W3" charset="-128"/>
                <a:sym typeface="Arial" charset="0"/>
              </a:defRPr>
            </a:lvl4pPr>
            <a:lvl5pPr marL="2057400" indent="-228600" eaLnBrk="0" hangingPunct="0">
              <a:defRPr>
                <a:solidFill>
                  <a:srgbClr val="000000"/>
                </a:solidFill>
                <a:latin typeface="Arial" charset="0"/>
                <a:ea typeface="ヒラギノ角ゴ ProN W3" charset="-128"/>
                <a:sym typeface="Arial" charset="0"/>
              </a:defRPr>
            </a:lvl5pPr>
            <a:lvl6pPr marL="2514600" indent="-228600" eaLnBrk="0" fontAlgn="base" hangingPunct="0">
              <a:spcBef>
                <a:spcPct val="0"/>
              </a:spcBef>
              <a:spcAft>
                <a:spcPct val="0"/>
              </a:spcAft>
              <a:defRPr>
                <a:solidFill>
                  <a:srgbClr val="000000"/>
                </a:solidFill>
                <a:latin typeface="Arial" charset="0"/>
                <a:ea typeface="ヒラギノ角ゴ ProN W3" charset="-128"/>
                <a:sym typeface="Arial" charset="0"/>
              </a:defRPr>
            </a:lvl6pPr>
            <a:lvl7pPr marL="2971800" indent="-228600" eaLnBrk="0" fontAlgn="base" hangingPunct="0">
              <a:spcBef>
                <a:spcPct val="0"/>
              </a:spcBef>
              <a:spcAft>
                <a:spcPct val="0"/>
              </a:spcAft>
              <a:defRPr>
                <a:solidFill>
                  <a:srgbClr val="000000"/>
                </a:solidFill>
                <a:latin typeface="Arial" charset="0"/>
                <a:ea typeface="ヒラギノ角ゴ ProN W3" charset="-128"/>
                <a:sym typeface="Arial" charset="0"/>
              </a:defRPr>
            </a:lvl7pPr>
            <a:lvl8pPr marL="3429000" indent="-228600" eaLnBrk="0" fontAlgn="base" hangingPunct="0">
              <a:spcBef>
                <a:spcPct val="0"/>
              </a:spcBef>
              <a:spcAft>
                <a:spcPct val="0"/>
              </a:spcAft>
              <a:defRPr>
                <a:solidFill>
                  <a:srgbClr val="000000"/>
                </a:solidFill>
                <a:latin typeface="Arial" charset="0"/>
                <a:ea typeface="ヒラギノ角ゴ ProN W3" charset="-128"/>
                <a:sym typeface="Arial" charset="0"/>
              </a:defRPr>
            </a:lvl8pPr>
            <a:lvl9pPr marL="3886200" indent="-228600" eaLnBrk="0" fontAlgn="base" hangingPunct="0">
              <a:spcBef>
                <a:spcPct val="0"/>
              </a:spcBef>
              <a:spcAft>
                <a:spcPct val="0"/>
              </a:spcAft>
              <a:defRPr>
                <a:solidFill>
                  <a:srgbClr val="000000"/>
                </a:solidFill>
                <a:latin typeface="Arial" charset="0"/>
                <a:ea typeface="ヒラギノ角ゴ ProN W3" charset="-128"/>
                <a:sym typeface="Arial" charset="0"/>
              </a:defRPr>
            </a:lvl9pPr>
          </a:lstStyle>
          <a:p>
            <a:pPr algn="ctr" eaLnBrk="1" hangingPunct="1"/>
            <a:fld id="{0A7D80C1-D373-421D-BF57-75D648196B87}" type="slidenum">
              <a:rPr lang="en-US" sz="1200">
                <a:solidFill>
                  <a:srgbClr val="898989"/>
                </a:solidFill>
                <a:latin typeface="Calibri" pitchFamily="34" charset="0"/>
                <a:sym typeface="Calibri" pitchFamily="34" charset="0"/>
              </a:rPr>
              <a:pPr algn="ctr" eaLnBrk="1" hangingPunct="1"/>
              <a:t>15</a:t>
            </a:fld>
            <a:endParaRPr lang="en-US" sz="1200">
              <a:solidFill>
                <a:srgbClr val="898989"/>
              </a:solidFill>
              <a:latin typeface="Calibri" pitchFamily="34" charset="0"/>
              <a:sym typeface="Calibri" pitchFamily="34" charset="0"/>
            </a:endParaRPr>
          </a:p>
        </p:txBody>
      </p:sp>
      <p:sp>
        <p:nvSpPr>
          <p:cNvPr id="3076" name="Rectangle 4"/>
          <p:cNvSpPr>
            <a:spLocks/>
          </p:cNvSpPr>
          <p:nvPr/>
        </p:nvSpPr>
        <p:spPr bwMode="auto">
          <a:xfrm>
            <a:off x="1476375" y="1052513"/>
            <a:ext cx="6840538" cy="5184775"/>
          </a:xfrm>
          <a:prstGeom prst="rect">
            <a:avLst/>
          </a:prstGeom>
          <a:noFill/>
          <a:ln w="12700">
            <a:noFill/>
            <a:miter lim="800000"/>
            <a:headEnd/>
            <a:tailEnd/>
          </a:ln>
        </p:spPr>
        <p:txBody>
          <a:bodyPr lIns="0" tIns="0" rIns="40639" bIns="0"/>
          <a:lstStyle/>
          <a:p>
            <a:pPr lvl="0"/>
            <a:endParaRPr lang="es-EC" sz="2400" dirty="0" smtClean="0"/>
          </a:p>
          <a:p>
            <a:pPr lvl="0"/>
            <a:endParaRPr lang="es-PE" sz="2400" dirty="0"/>
          </a:p>
          <a:p>
            <a:pPr lvl="0"/>
            <a:r>
              <a:rPr lang="es-EC" sz="2400" dirty="0" smtClean="0"/>
              <a:t>En </a:t>
            </a:r>
            <a:r>
              <a:rPr lang="es-EC" sz="2400" dirty="0"/>
              <a:t>lo que se refiere a la gestión de recursos y proveedores, se aprecia un estricto cumplimiento a la normativa existente, lo que no permite mucha innovación o cambios importantes, por ello que el puntaje no es tan relevante.</a:t>
            </a:r>
            <a:endParaRPr lang="es-PE" sz="2400" dirty="0"/>
          </a:p>
          <a:p>
            <a:pPr lvl="0"/>
            <a:r>
              <a:rPr lang="es-EC" sz="2400" dirty="0"/>
              <a:t>E</a:t>
            </a:r>
            <a:r>
              <a:rPr lang="es-EC" sz="2400" dirty="0" smtClean="0"/>
              <a:t>n </a:t>
            </a:r>
            <a:r>
              <a:rPr lang="es-EC" sz="2400" dirty="0"/>
              <a:t>la estructura orgánica del </a:t>
            </a:r>
            <a:r>
              <a:rPr lang="es-EC" sz="2400" dirty="0" smtClean="0"/>
              <a:t>GRC se cuenta </a:t>
            </a:r>
            <a:r>
              <a:rPr lang="es-EC" sz="2400" dirty="0"/>
              <a:t>con un área implementada con recursos, marco normativo y procedimientos para el mantenimiento de infraestructura de telecomunicaciones (hardware y software</a:t>
            </a:r>
            <a:r>
              <a:rPr lang="es-EC" sz="2400" dirty="0" smtClean="0"/>
              <a:t>), </a:t>
            </a:r>
            <a:r>
              <a:rPr lang="es-EC" sz="2400" dirty="0"/>
              <a:t>continúa siendo una tarea pendiente el diseño del Plan Informático Regional y la Arquitectura Informática. </a:t>
            </a:r>
            <a:endParaRPr lang="es-PE" sz="2400" dirty="0"/>
          </a:p>
          <a:p>
            <a:pPr lvl="0"/>
            <a:endParaRPr lang="es-EC" sz="2400" dirty="0" smtClean="0"/>
          </a:p>
        </p:txBody>
      </p:sp>
      <p:grpSp>
        <p:nvGrpSpPr>
          <p:cNvPr id="8197" name="Group 8"/>
          <p:cNvGrpSpPr>
            <a:grpSpLocks/>
          </p:cNvGrpSpPr>
          <p:nvPr/>
        </p:nvGrpSpPr>
        <p:grpSpPr bwMode="auto">
          <a:xfrm>
            <a:off x="-825500" y="635000"/>
            <a:ext cx="1727200" cy="533400"/>
            <a:chOff x="0" y="0"/>
            <a:chExt cx="1088" cy="336"/>
          </a:xfrm>
        </p:grpSpPr>
        <p:pic>
          <p:nvPicPr>
            <p:cNvPr id="8202" name="Picture 9"/>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0" y="0"/>
              <a:ext cx="1088" cy="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pic>
          <p:nvPicPr>
            <p:cNvPr id="8203" name="Picture 10"/>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60" y="64"/>
              <a:ext cx="288" cy="2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grpSp>
      <p:pic>
        <p:nvPicPr>
          <p:cNvPr id="5126" name="Picture 11"/>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605726" y="1849136"/>
            <a:ext cx="261938" cy="220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
        <p:nvSpPr>
          <p:cNvPr id="8199" name="Rectangle 3"/>
          <p:cNvSpPr>
            <a:spLocks/>
          </p:cNvSpPr>
          <p:nvPr/>
        </p:nvSpPr>
        <p:spPr bwMode="auto">
          <a:xfrm>
            <a:off x="989013" y="625475"/>
            <a:ext cx="8369300" cy="876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0" tIns="0" rIns="40639" bIns="0"/>
          <a:lstStyle/>
          <a:p>
            <a:pPr lvl="0"/>
            <a:r>
              <a:rPr lang="es-CL" sz="3200" b="1" dirty="0" smtClean="0">
                <a:solidFill>
                  <a:schemeClr val="accent5">
                    <a:lumMod val="75000"/>
                  </a:schemeClr>
                </a:solidFill>
              </a:rPr>
              <a:t>GESTION 	 		P</a:t>
            </a:r>
            <a:r>
              <a:rPr lang="es-EC" sz="3200" b="1" dirty="0" err="1" smtClean="0">
                <a:solidFill>
                  <a:schemeClr val="accent5">
                    <a:lumMod val="75000"/>
                  </a:schemeClr>
                </a:solidFill>
              </a:rPr>
              <a:t>untaje</a:t>
            </a:r>
            <a:r>
              <a:rPr lang="es-EC" sz="3200" b="1" dirty="0">
                <a:solidFill>
                  <a:schemeClr val="accent5">
                    <a:lumMod val="75000"/>
                  </a:schemeClr>
                </a:solidFill>
              </a:rPr>
              <a:t>:	</a:t>
            </a:r>
            <a:r>
              <a:rPr lang="es-EC" sz="3200" b="1" dirty="0" smtClean="0">
                <a:solidFill>
                  <a:schemeClr val="accent5">
                    <a:lumMod val="75000"/>
                  </a:schemeClr>
                </a:solidFill>
              </a:rPr>
              <a:t>14.89</a:t>
            </a:r>
            <a:endParaRPr lang="es-CL" sz="3200" b="1" dirty="0" smtClean="0">
              <a:solidFill>
                <a:schemeClr val="accent5">
                  <a:lumMod val="75000"/>
                </a:schemeClr>
              </a:solidFill>
            </a:endParaRPr>
          </a:p>
          <a:p>
            <a:pPr lvl="0"/>
            <a:r>
              <a:rPr lang="es-CL" sz="3200" b="1" dirty="0" smtClean="0">
                <a:solidFill>
                  <a:schemeClr val="accent5">
                    <a:lumMod val="75000"/>
                  </a:schemeClr>
                </a:solidFill>
              </a:rPr>
              <a:t>DE RECURSOS		</a:t>
            </a:r>
            <a:endParaRPr lang="es-ES" sz="3200" dirty="0">
              <a:solidFill>
                <a:schemeClr val="accent5">
                  <a:lumMod val="75000"/>
                </a:schemeClr>
              </a:solidFill>
            </a:endParaRPr>
          </a:p>
          <a:p>
            <a:pPr lvl="0"/>
            <a:endParaRPr lang="es-PE" sz="3200" dirty="0"/>
          </a:p>
        </p:txBody>
      </p:sp>
      <p:pic>
        <p:nvPicPr>
          <p:cNvPr id="10" name="Picture 11"/>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617157" y="3715912"/>
            <a:ext cx="261938" cy="220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Tree>
    <p:extLst>
      <p:ext uri="{BB962C8B-B14F-4D97-AF65-F5344CB8AC3E}">
        <p14:creationId xmlns="" xmlns:p14="http://schemas.microsoft.com/office/powerpoint/2010/main" val="270799535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126"/>
                                        </p:tgtEl>
                                        <p:attrNameLst>
                                          <p:attrName>style.visibility</p:attrName>
                                        </p:attrNameLst>
                                      </p:cBhvr>
                                      <p:to>
                                        <p:strVal val="visible"/>
                                      </p:to>
                                    </p:set>
                                    <p:animEffect transition="in" filter="blinds(horizontal)">
                                      <p:cBhvr>
                                        <p:cTn id="7" dur="500"/>
                                        <p:tgtEl>
                                          <p:spTgt spid="512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28016"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
        <p:nvSpPr>
          <p:cNvPr id="8195" name="Text Box 2"/>
          <p:cNvSpPr txBox="1">
            <a:spLocks noChangeArrowheads="1"/>
          </p:cNvSpPr>
          <p:nvPr/>
        </p:nvSpPr>
        <p:spPr bwMode="auto">
          <a:xfrm>
            <a:off x="7485063" y="6411913"/>
            <a:ext cx="268287" cy="25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eaLnBrk="0" hangingPunct="0">
              <a:defRPr>
                <a:solidFill>
                  <a:srgbClr val="000000"/>
                </a:solidFill>
                <a:latin typeface="Arial" charset="0"/>
                <a:ea typeface="ヒラギノ角ゴ ProN W3" charset="-128"/>
                <a:sym typeface="Arial" charset="0"/>
              </a:defRPr>
            </a:lvl1pPr>
            <a:lvl2pPr marL="742950" indent="-285750" eaLnBrk="0" hangingPunct="0">
              <a:defRPr>
                <a:solidFill>
                  <a:srgbClr val="000000"/>
                </a:solidFill>
                <a:latin typeface="Arial" charset="0"/>
                <a:ea typeface="ヒラギノ角ゴ ProN W3" charset="-128"/>
                <a:sym typeface="Arial" charset="0"/>
              </a:defRPr>
            </a:lvl2pPr>
            <a:lvl3pPr marL="1143000" indent="-228600" eaLnBrk="0" hangingPunct="0">
              <a:defRPr>
                <a:solidFill>
                  <a:srgbClr val="000000"/>
                </a:solidFill>
                <a:latin typeface="Arial" charset="0"/>
                <a:ea typeface="ヒラギノ角ゴ ProN W3" charset="-128"/>
                <a:sym typeface="Arial" charset="0"/>
              </a:defRPr>
            </a:lvl3pPr>
            <a:lvl4pPr marL="1600200" indent="-228600" eaLnBrk="0" hangingPunct="0">
              <a:defRPr>
                <a:solidFill>
                  <a:srgbClr val="000000"/>
                </a:solidFill>
                <a:latin typeface="Arial" charset="0"/>
                <a:ea typeface="ヒラギノ角ゴ ProN W3" charset="-128"/>
                <a:sym typeface="Arial" charset="0"/>
              </a:defRPr>
            </a:lvl4pPr>
            <a:lvl5pPr marL="2057400" indent="-228600" eaLnBrk="0" hangingPunct="0">
              <a:defRPr>
                <a:solidFill>
                  <a:srgbClr val="000000"/>
                </a:solidFill>
                <a:latin typeface="Arial" charset="0"/>
                <a:ea typeface="ヒラギノ角ゴ ProN W3" charset="-128"/>
                <a:sym typeface="Arial" charset="0"/>
              </a:defRPr>
            </a:lvl5pPr>
            <a:lvl6pPr marL="2514600" indent="-228600" eaLnBrk="0" fontAlgn="base" hangingPunct="0">
              <a:spcBef>
                <a:spcPct val="0"/>
              </a:spcBef>
              <a:spcAft>
                <a:spcPct val="0"/>
              </a:spcAft>
              <a:defRPr>
                <a:solidFill>
                  <a:srgbClr val="000000"/>
                </a:solidFill>
                <a:latin typeface="Arial" charset="0"/>
                <a:ea typeface="ヒラギノ角ゴ ProN W3" charset="-128"/>
                <a:sym typeface="Arial" charset="0"/>
              </a:defRPr>
            </a:lvl6pPr>
            <a:lvl7pPr marL="2971800" indent="-228600" eaLnBrk="0" fontAlgn="base" hangingPunct="0">
              <a:spcBef>
                <a:spcPct val="0"/>
              </a:spcBef>
              <a:spcAft>
                <a:spcPct val="0"/>
              </a:spcAft>
              <a:defRPr>
                <a:solidFill>
                  <a:srgbClr val="000000"/>
                </a:solidFill>
                <a:latin typeface="Arial" charset="0"/>
                <a:ea typeface="ヒラギノ角ゴ ProN W3" charset="-128"/>
                <a:sym typeface="Arial" charset="0"/>
              </a:defRPr>
            </a:lvl7pPr>
            <a:lvl8pPr marL="3429000" indent="-228600" eaLnBrk="0" fontAlgn="base" hangingPunct="0">
              <a:spcBef>
                <a:spcPct val="0"/>
              </a:spcBef>
              <a:spcAft>
                <a:spcPct val="0"/>
              </a:spcAft>
              <a:defRPr>
                <a:solidFill>
                  <a:srgbClr val="000000"/>
                </a:solidFill>
                <a:latin typeface="Arial" charset="0"/>
                <a:ea typeface="ヒラギノ角ゴ ProN W3" charset="-128"/>
                <a:sym typeface="Arial" charset="0"/>
              </a:defRPr>
            </a:lvl8pPr>
            <a:lvl9pPr marL="3886200" indent="-228600" eaLnBrk="0" fontAlgn="base" hangingPunct="0">
              <a:spcBef>
                <a:spcPct val="0"/>
              </a:spcBef>
              <a:spcAft>
                <a:spcPct val="0"/>
              </a:spcAft>
              <a:defRPr>
                <a:solidFill>
                  <a:srgbClr val="000000"/>
                </a:solidFill>
                <a:latin typeface="Arial" charset="0"/>
                <a:ea typeface="ヒラギノ角ゴ ProN W3" charset="-128"/>
                <a:sym typeface="Arial" charset="0"/>
              </a:defRPr>
            </a:lvl9pPr>
          </a:lstStyle>
          <a:p>
            <a:pPr algn="ctr" eaLnBrk="1" hangingPunct="1"/>
            <a:fld id="{0A7D80C1-D373-421D-BF57-75D648196B87}" type="slidenum">
              <a:rPr lang="en-US" sz="1200">
                <a:solidFill>
                  <a:srgbClr val="898989"/>
                </a:solidFill>
                <a:latin typeface="Calibri" pitchFamily="34" charset="0"/>
                <a:sym typeface="Calibri" pitchFamily="34" charset="0"/>
              </a:rPr>
              <a:pPr algn="ctr" eaLnBrk="1" hangingPunct="1"/>
              <a:t>16</a:t>
            </a:fld>
            <a:endParaRPr lang="en-US" sz="1200">
              <a:solidFill>
                <a:srgbClr val="898989"/>
              </a:solidFill>
              <a:latin typeface="Calibri" pitchFamily="34" charset="0"/>
              <a:sym typeface="Calibri" pitchFamily="34" charset="0"/>
            </a:endParaRPr>
          </a:p>
        </p:txBody>
      </p:sp>
      <p:sp>
        <p:nvSpPr>
          <p:cNvPr id="3076" name="Rectangle 4"/>
          <p:cNvSpPr>
            <a:spLocks/>
          </p:cNvSpPr>
          <p:nvPr/>
        </p:nvSpPr>
        <p:spPr bwMode="auto">
          <a:xfrm>
            <a:off x="1476375" y="1052513"/>
            <a:ext cx="6840538" cy="5184775"/>
          </a:xfrm>
          <a:prstGeom prst="rect">
            <a:avLst/>
          </a:prstGeom>
          <a:noFill/>
          <a:ln w="12700">
            <a:noFill/>
            <a:miter lim="800000"/>
            <a:headEnd/>
            <a:tailEnd/>
          </a:ln>
        </p:spPr>
        <p:txBody>
          <a:bodyPr lIns="0" tIns="0" rIns="40639" bIns="0"/>
          <a:lstStyle/>
          <a:p>
            <a:pPr lvl="0"/>
            <a:endParaRPr lang="es-EC" sz="2400" dirty="0" smtClean="0"/>
          </a:p>
          <a:p>
            <a:pPr lvl="0"/>
            <a:r>
              <a:rPr lang="es-EC" sz="2400" dirty="0" smtClean="0"/>
              <a:t>Aun </a:t>
            </a:r>
            <a:r>
              <a:rPr lang="es-EC" sz="2400" dirty="0"/>
              <a:t>cuando este criterio  no tiene una calificación expectante, se aprecia un gran compromiso por parte de la Alta Dirección y decisión política de crear y difundir una imagen corporativa institucional del GRC orientada al liderazgo </a:t>
            </a:r>
            <a:r>
              <a:rPr lang="es-EC" sz="2400" dirty="0" smtClean="0"/>
              <a:t>interregional.</a:t>
            </a:r>
            <a:endParaRPr lang="es-PE" sz="2400" dirty="0"/>
          </a:p>
          <a:p>
            <a:pPr lvl="0"/>
            <a:r>
              <a:rPr lang="es-EC" sz="2400" dirty="0" smtClean="0"/>
              <a:t>El GRC dispone </a:t>
            </a:r>
            <a:r>
              <a:rPr lang="es-EC" sz="2400" dirty="0"/>
              <a:t>de </a:t>
            </a:r>
            <a:r>
              <a:rPr lang="es-EC" sz="2400" dirty="0" smtClean="0"/>
              <a:t>estrategias </a:t>
            </a:r>
            <a:r>
              <a:rPr lang="es-EC" sz="2400" dirty="0"/>
              <a:t>de comunicación y recursos para informar a la ciudadanía sobre las acciones del GRC y se cuenta con una capacidad de </a:t>
            </a:r>
            <a:r>
              <a:rPr lang="es-EC" sz="2400" dirty="0" smtClean="0"/>
              <a:t>convocatoria </a:t>
            </a:r>
            <a:r>
              <a:rPr lang="es-EC" sz="2400" dirty="0"/>
              <a:t>suficiente para el funcionamiento de los espacios de concertación.</a:t>
            </a:r>
            <a:endParaRPr lang="es-PE" sz="2400" dirty="0"/>
          </a:p>
          <a:p>
            <a:r>
              <a:rPr lang="es-EC" sz="2400" dirty="0"/>
              <a:t>Pese a ello existen muchas áreas de mejora que buscan reforzar los mecanismos de participación y relación con la </a:t>
            </a:r>
            <a:r>
              <a:rPr lang="es-EC" sz="2400" dirty="0" smtClean="0"/>
              <a:t>ciudadanía, además de contar con indicadores que muestren resultados .</a:t>
            </a:r>
          </a:p>
        </p:txBody>
      </p:sp>
      <p:grpSp>
        <p:nvGrpSpPr>
          <p:cNvPr id="8197" name="Group 8"/>
          <p:cNvGrpSpPr>
            <a:grpSpLocks/>
          </p:cNvGrpSpPr>
          <p:nvPr/>
        </p:nvGrpSpPr>
        <p:grpSpPr bwMode="auto">
          <a:xfrm>
            <a:off x="-825500" y="635000"/>
            <a:ext cx="1727200" cy="533400"/>
            <a:chOff x="0" y="0"/>
            <a:chExt cx="1088" cy="336"/>
          </a:xfrm>
        </p:grpSpPr>
        <p:pic>
          <p:nvPicPr>
            <p:cNvPr id="8202" name="Picture 9"/>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0" y="0"/>
              <a:ext cx="1088" cy="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pic>
          <p:nvPicPr>
            <p:cNvPr id="8203" name="Picture 10"/>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60" y="64"/>
              <a:ext cx="288" cy="2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grpSp>
      <p:pic>
        <p:nvPicPr>
          <p:cNvPr id="5126" name="Picture 11"/>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605726" y="1529096"/>
            <a:ext cx="261938" cy="220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
        <p:nvSpPr>
          <p:cNvPr id="8199" name="Rectangle 3"/>
          <p:cNvSpPr>
            <a:spLocks/>
          </p:cNvSpPr>
          <p:nvPr/>
        </p:nvSpPr>
        <p:spPr bwMode="auto">
          <a:xfrm>
            <a:off x="989013" y="625475"/>
            <a:ext cx="8369300" cy="876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0" tIns="0" rIns="40639" bIns="0"/>
          <a:lstStyle/>
          <a:p>
            <a:pPr lvl="0"/>
            <a:r>
              <a:rPr lang="es-CL" sz="3200" b="1" dirty="0" smtClean="0">
                <a:solidFill>
                  <a:schemeClr val="accent5">
                    <a:lumMod val="75000"/>
                  </a:schemeClr>
                </a:solidFill>
              </a:rPr>
              <a:t>CIUDADANIA 		P</a:t>
            </a:r>
            <a:r>
              <a:rPr lang="es-EC" sz="3200" b="1" dirty="0" err="1" smtClean="0">
                <a:solidFill>
                  <a:schemeClr val="accent5">
                    <a:lumMod val="75000"/>
                  </a:schemeClr>
                </a:solidFill>
              </a:rPr>
              <a:t>untaje</a:t>
            </a:r>
            <a:r>
              <a:rPr lang="es-EC" sz="3200" b="1" dirty="0">
                <a:solidFill>
                  <a:schemeClr val="accent5">
                    <a:lumMod val="75000"/>
                  </a:schemeClr>
                </a:solidFill>
              </a:rPr>
              <a:t>:	</a:t>
            </a:r>
            <a:r>
              <a:rPr lang="es-EC" sz="3200" b="1" dirty="0" smtClean="0">
                <a:solidFill>
                  <a:schemeClr val="accent5">
                    <a:lumMod val="75000"/>
                  </a:schemeClr>
                </a:solidFill>
              </a:rPr>
              <a:t>14.00</a:t>
            </a:r>
            <a:r>
              <a:rPr lang="es-CL" sz="3200" b="1" dirty="0" smtClean="0">
                <a:solidFill>
                  <a:schemeClr val="accent5">
                    <a:lumMod val="75000"/>
                  </a:schemeClr>
                </a:solidFill>
              </a:rPr>
              <a:t>		</a:t>
            </a:r>
            <a:endParaRPr lang="es-ES" sz="3200" dirty="0">
              <a:solidFill>
                <a:schemeClr val="accent5">
                  <a:lumMod val="75000"/>
                </a:schemeClr>
              </a:solidFill>
            </a:endParaRPr>
          </a:p>
          <a:p>
            <a:pPr lvl="0"/>
            <a:endParaRPr lang="es-PE" sz="3200" dirty="0"/>
          </a:p>
        </p:txBody>
      </p:sp>
      <p:pic>
        <p:nvPicPr>
          <p:cNvPr id="10" name="Picture 11"/>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617157" y="3331864"/>
            <a:ext cx="261938" cy="220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pic>
        <p:nvPicPr>
          <p:cNvPr id="11" name="Picture 11"/>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614109" y="5139328"/>
            <a:ext cx="261938" cy="220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Tree>
    <p:extLst>
      <p:ext uri="{BB962C8B-B14F-4D97-AF65-F5344CB8AC3E}">
        <p14:creationId xmlns="" xmlns:p14="http://schemas.microsoft.com/office/powerpoint/2010/main" val="361165143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126"/>
                                        </p:tgtEl>
                                        <p:attrNameLst>
                                          <p:attrName>style.visibility</p:attrName>
                                        </p:attrNameLst>
                                      </p:cBhvr>
                                      <p:to>
                                        <p:strVal val="visible"/>
                                      </p:to>
                                    </p:set>
                                    <p:animEffect transition="in" filter="blinds(horizontal)">
                                      <p:cBhvr>
                                        <p:cTn id="7" dur="500"/>
                                        <p:tgtEl>
                                          <p:spTgt spid="512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28016"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
        <p:nvSpPr>
          <p:cNvPr id="8195" name="Text Box 2"/>
          <p:cNvSpPr txBox="1">
            <a:spLocks noChangeArrowheads="1"/>
          </p:cNvSpPr>
          <p:nvPr/>
        </p:nvSpPr>
        <p:spPr bwMode="auto">
          <a:xfrm>
            <a:off x="7485063" y="6411913"/>
            <a:ext cx="268287" cy="25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eaLnBrk="0" hangingPunct="0">
              <a:defRPr>
                <a:solidFill>
                  <a:srgbClr val="000000"/>
                </a:solidFill>
                <a:latin typeface="Arial" charset="0"/>
                <a:ea typeface="ヒラギノ角ゴ ProN W3" charset="-128"/>
                <a:sym typeface="Arial" charset="0"/>
              </a:defRPr>
            </a:lvl1pPr>
            <a:lvl2pPr marL="742950" indent="-285750" eaLnBrk="0" hangingPunct="0">
              <a:defRPr>
                <a:solidFill>
                  <a:srgbClr val="000000"/>
                </a:solidFill>
                <a:latin typeface="Arial" charset="0"/>
                <a:ea typeface="ヒラギノ角ゴ ProN W3" charset="-128"/>
                <a:sym typeface="Arial" charset="0"/>
              </a:defRPr>
            </a:lvl2pPr>
            <a:lvl3pPr marL="1143000" indent="-228600" eaLnBrk="0" hangingPunct="0">
              <a:defRPr>
                <a:solidFill>
                  <a:srgbClr val="000000"/>
                </a:solidFill>
                <a:latin typeface="Arial" charset="0"/>
                <a:ea typeface="ヒラギノ角ゴ ProN W3" charset="-128"/>
                <a:sym typeface="Arial" charset="0"/>
              </a:defRPr>
            </a:lvl3pPr>
            <a:lvl4pPr marL="1600200" indent="-228600" eaLnBrk="0" hangingPunct="0">
              <a:defRPr>
                <a:solidFill>
                  <a:srgbClr val="000000"/>
                </a:solidFill>
                <a:latin typeface="Arial" charset="0"/>
                <a:ea typeface="ヒラギノ角ゴ ProN W3" charset="-128"/>
                <a:sym typeface="Arial" charset="0"/>
              </a:defRPr>
            </a:lvl4pPr>
            <a:lvl5pPr marL="2057400" indent="-228600" eaLnBrk="0" hangingPunct="0">
              <a:defRPr>
                <a:solidFill>
                  <a:srgbClr val="000000"/>
                </a:solidFill>
                <a:latin typeface="Arial" charset="0"/>
                <a:ea typeface="ヒラギノ角ゴ ProN W3" charset="-128"/>
                <a:sym typeface="Arial" charset="0"/>
              </a:defRPr>
            </a:lvl5pPr>
            <a:lvl6pPr marL="2514600" indent="-228600" eaLnBrk="0" fontAlgn="base" hangingPunct="0">
              <a:spcBef>
                <a:spcPct val="0"/>
              </a:spcBef>
              <a:spcAft>
                <a:spcPct val="0"/>
              </a:spcAft>
              <a:defRPr>
                <a:solidFill>
                  <a:srgbClr val="000000"/>
                </a:solidFill>
                <a:latin typeface="Arial" charset="0"/>
                <a:ea typeface="ヒラギノ角ゴ ProN W3" charset="-128"/>
                <a:sym typeface="Arial" charset="0"/>
              </a:defRPr>
            </a:lvl6pPr>
            <a:lvl7pPr marL="2971800" indent="-228600" eaLnBrk="0" fontAlgn="base" hangingPunct="0">
              <a:spcBef>
                <a:spcPct val="0"/>
              </a:spcBef>
              <a:spcAft>
                <a:spcPct val="0"/>
              </a:spcAft>
              <a:defRPr>
                <a:solidFill>
                  <a:srgbClr val="000000"/>
                </a:solidFill>
                <a:latin typeface="Arial" charset="0"/>
                <a:ea typeface="ヒラギノ角ゴ ProN W3" charset="-128"/>
                <a:sym typeface="Arial" charset="0"/>
              </a:defRPr>
            </a:lvl7pPr>
            <a:lvl8pPr marL="3429000" indent="-228600" eaLnBrk="0" fontAlgn="base" hangingPunct="0">
              <a:spcBef>
                <a:spcPct val="0"/>
              </a:spcBef>
              <a:spcAft>
                <a:spcPct val="0"/>
              </a:spcAft>
              <a:defRPr>
                <a:solidFill>
                  <a:srgbClr val="000000"/>
                </a:solidFill>
                <a:latin typeface="Arial" charset="0"/>
                <a:ea typeface="ヒラギノ角ゴ ProN W3" charset="-128"/>
                <a:sym typeface="Arial" charset="0"/>
              </a:defRPr>
            </a:lvl8pPr>
            <a:lvl9pPr marL="3886200" indent="-228600" eaLnBrk="0" fontAlgn="base" hangingPunct="0">
              <a:spcBef>
                <a:spcPct val="0"/>
              </a:spcBef>
              <a:spcAft>
                <a:spcPct val="0"/>
              </a:spcAft>
              <a:defRPr>
                <a:solidFill>
                  <a:srgbClr val="000000"/>
                </a:solidFill>
                <a:latin typeface="Arial" charset="0"/>
                <a:ea typeface="ヒラギノ角ゴ ProN W3" charset="-128"/>
                <a:sym typeface="Arial" charset="0"/>
              </a:defRPr>
            </a:lvl9pPr>
          </a:lstStyle>
          <a:p>
            <a:pPr algn="ctr" eaLnBrk="1" hangingPunct="1"/>
            <a:fld id="{0A7D80C1-D373-421D-BF57-75D648196B87}" type="slidenum">
              <a:rPr lang="en-US" sz="1200">
                <a:solidFill>
                  <a:srgbClr val="898989"/>
                </a:solidFill>
                <a:latin typeface="Calibri" pitchFamily="34" charset="0"/>
                <a:sym typeface="Calibri" pitchFamily="34" charset="0"/>
              </a:rPr>
              <a:pPr algn="ctr" eaLnBrk="1" hangingPunct="1"/>
              <a:t>17</a:t>
            </a:fld>
            <a:endParaRPr lang="en-US" sz="1200">
              <a:solidFill>
                <a:srgbClr val="898989"/>
              </a:solidFill>
              <a:latin typeface="Calibri" pitchFamily="34" charset="0"/>
              <a:sym typeface="Calibri" pitchFamily="34" charset="0"/>
            </a:endParaRPr>
          </a:p>
        </p:txBody>
      </p:sp>
      <p:sp>
        <p:nvSpPr>
          <p:cNvPr id="3076" name="Rectangle 4"/>
          <p:cNvSpPr>
            <a:spLocks/>
          </p:cNvSpPr>
          <p:nvPr/>
        </p:nvSpPr>
        <p:spPr bwMode="auto">
          <a:xfrm>
            <a:off x="1476375" y="1052513"/>
            <a:ext cx="6840538" cy="5184775"/>
          </a:xfrm>
          <a:prstGeom prst="rect">
            <a:avLst/>
          </a:prstGeom>
          <a:noFill/>
          <a:ln w="12700">
            <a:noFill/>
            <a:miter lim="800000"/>
            <a:headEnd/>
            <a:tailEnd/>
          </a:ln>
        </p:spPr>
        <p:txBody>
          <a:bodyPr lIns="0" tIns="0" rIns="40639" bIns="0"/>
          <a:lstStyle/>
          <a:p>
            <a:pPr lvl="0"/>
            <a:endParaRPr lang="es-PE" sz="2400" dirty="0"/>
          </a:p>
          <a:p>
            <a:r>
              <a:rPr lang="es-EC" sz="2400" dirty="0"/>
              <a:t>Es el criterio con menos puntaje, debido fundamentalmente a que en la institución no se cuenta con una estrategia para la gestión de los recursos humanos, las prácticas asociadas a este criterio están en una etapa incipiente, rebasadas por las actividades del día a día y las necesidades de personal para cumplir con las actividades del Plan Operativo Institucional, pues debido al incremento del presupuesto del GRC, la organización ha crecido de una manera acelerada para adecuarse a las necesidades de la gestión, lo que enfoca la atención en el quehacer diario, por ello se propone emprender la gestión de </a:t>
            </a:r>
            <a:r>
              <a:rPr lang="es-EC" sz="2400" dirty="0" smtClean="0"/>
              <a:t>recursos humanos </a:t>
            </a:r>
            <a:r>
              <a:rPr lang="es-EC" sz="2400" dirty="0"/>
              <a:t>con prioridad.</a:t>
            </a:r>
            <a:endParaRPr lang="es-EC" sz="2400" dirty="0" smtClean="0"/>
          </a:p>
        </p:txBody>
      </p:sp>
      <p:grpSp>
        <p:nvGrpSpPr>
          <p:cNvPr id="8197" name="Group 8"/>
          <p:cNvGrpSpPr>
            <a:grpSpLocks/>
          </p:cNvGrpSpPr>
          <p:nvPr/>
        </p:nvGrpSpPr>
        <p:grpSpPr bwMode="auto">
          <a:xfrm>
            <a:off x="-825500" y="635000"/>
            <a:ext cx="1727200" cy="533400"/>
            <a:chOff x="0" y="0"/>
            <a:chExt cx="1088" cy="336"/>
          </a:xfrm>
        </p:grpSpPr>
        <p:pic>
          <p:nvPicPr>
            <p:cNvPr id="8202" name="Picture 9"/>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0" y="0"/>
              <a:ext cx="1088" cy="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pic>
          <p:nvPicPr>
            <p:cNvPr id="8203" name="Picture 10"/>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60" y="64"/>
              <a:ext cx="288" cy="2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grpSp>
      <p:pic>
        <p:nvPicPr>
          <p:cNvPr id="5126" name="Picture 11"/>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605726" y="1529096"/>
            <a:ext cx="261938" cy="220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
        <p:nvSpPr>
          <p:cNvPr id="8199" name="Rectangle 3"/>
          <p:cNvSpPr>
            <a:spLocks/>
          </p:cNvSpPr>
          <p:nvPr/>
        </p:nvSpPr>
        <p:spPr bwMode="auto">
          <a:xfrm>
            <a:off x="989013" y="625475"/>
            <a:ext cx="8369300" cy="876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0" tIns="0" rIns="40639" bIns="0"/>
          <a:lstStyle/>
          <a:p>
            <a:pPr lvl="0"/>
            <a:r>
              <a:rPr lang="es-CL" sz="3200" b="1" dirty="0" smtClean="0">
                <a:solidFill>
                  <a:schemeClr val="accent5">
                    <a:lumMod val="75000"/>
                  </a:schemeClr>
                </a:solidFill>
              </a:rPr>
              <a:t>PERSONAL  		P</a:t>
            </a:r>
            <a:r>
              <a:rPr lang="es-EC" sz="3200" b="1" dirty="0" err="1" smtClean="0">
                <a:solidFill>
                  <a:schemeClr val="accent5">
                    <a:lumMod val="75000"/>
                  </a:schemeClr>
                </a:solidFill>
              </a:rPr>
              <a:t>untaje</a:t>
            </a:r>
            <a:r>
              <a:rPr lang="es-EC" sz="3200" b="1" dirty="0">
                <a:solidFill>
                  <a:schemeClr val="accent5">
                    <a:lumMod val="75000"/>
                  </a:schemeClr>
                </a:solidFill>
              </a:rPr>
              <a:t>:	</a:t>
            </a:r>
            <a:r>
              <a:rPr lang="es-EC" sz="3200" b="1" dirty="0" smtClean="0">
                <a:solidFill>
                  <a:schemeClr val="accent5">
                    <a:lumMod val="75000"/>
                  </a:schemeClr>
                </a:solidFill>
              </a:rPr>
              <a:t>5.67</a:t>
            </a:r>
            <a:r>
              <a:rPr lang="es-CL" sz="3200" b="1" dirty="0" smtClean="0">
                <a:solidFill>
                  <a:schemeClr val="accent5">
                    <a:lumMod val="75000"/>
                  </a:schemeClr>
                </a:solidFill>
              </a:rPr>
              <a:t>		</a:t>
            </a:r>
            <a:endParaRPr lang="es-ES" sz="3200" dirty="0">
              <a:solidFill>
                <a:schemeClr val="accent5">
                  <a:lumMod val="75000"/>
                </a:schemeClr>
              </a:solidFill>
            </a:endParaRPr>
          </a:p>
          <a:p>
            <a:pPr lvl="0"/>
            <a:endParaRPr lang="es-PE" sz="3200" dirty="0"/>
          </a:p>
        </p:txBody>
      </p:sp>
    </p:spTree>
    <p:extLst>
      <p:ext uri="{BB962C8B-B14F-4D97-AF65-F5344CB8AC3E}">
        <p14:creationId xmlns="" xmlns:p14="http://schemas.microsoft.com/office/powerpoint/2010/main" val="2607778640"/>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126"/>
                                        </p:tgtEl>
                                        <p:attrNameLst>
                                          <p:attrName>style.visibility</p:attrName>
                                        </p:attrNameLst>
                                      </p:cBhvr>
                                      <p:to>
                                        <p:strVal val="visible"/>
                                      </p:to>
                                    </p:set>
                                    <p:animEffect transition="in" filter="blinds(horizontal)">
                                      <p:cBhvr>
                                        <p:cTn id="7" dur="500"/>
                                        <p:tgtEl>
                                          <p:spTgt spid="5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2" cstate="print"/>
          <a:srcRect/>
          <a:stretch>
            <a:fillRect/>
          </a:stretch>
        </p:blipFill>
        <p:spPr bwMode="auto">
          <a:xfrm>
            <a:off x="-396552" y="0"/>
            <a:ext cx="9144000" cy="6858000"/>
          </a:xfrm>
          <a:prstGeom prst="rect">
            <a:avLst/>
          </a:prstGeom>
          <a:noFill/>
          <a:ln w="9525">
            <a:noFill/>
            <a:round/>
            <a:headEnd/>
            <a:tailEnd/>
          </a:ln>
        </p:spPr>
      </p:pic>
      <p:sp>
        <p:nvSpPr>
          <p:cNvPr id="3075" name="Text Box 2"/>
          <p:cNvSpPr txBox="1">
            <a:spLocks noChangeArrowheads="1"/>
          </p:cNvSpPr>
          <p:nvPr/>
        </p:nvSpPr>
        <p:spPr bwMode="auto">
          <a:xfrm>
            <a:off x="7485063" y="6411913"/>
            <a:ext cx="268287" cy="254000"/>
          </a:xfrm>
          <a:prstGeom prst="rect">
            <a:avLst/>
          </a:prstGeom>
          <a:noFill/>
          <a:ln w="12700">
            <a:noFill/>
            <a:miter lim="800000"/>
            <a:headEnd/>
            <a:tailEnd/>
          </a:ln>
        </p:spPr>
        <p:txBody>
          <a:bodyPr wrap="none" anchor="ctr"/>
          <a:lstStyle/>
          <a:p>
            <a:pPr algn="ctr"/>
            <a:fld id="{BDFBD505-C286-4832-AB22-B1A3A77E3542}" type="slidenum">
              <a:rPr lang="en-US" sz="1200">
                <a:solidFill>
                  <a:srgbClr val="898989"/>
                </a:solidFill>
                <a:latin typeface="Calibri" charset="0"/>
                <a:sym typeface="Calibri" charset="0"/>
              </a:rPr>
              <a:pPr algn="ctr"/>
              <a:t>18</a:t>
            </a:fld>
            <a:endParaRPr lang="en-US" sz="1200">
              <a:solidFill>
                <a:srgbClr val="898989"/>
              </a:solidFill>
              <a:latin typeface="Calibri" charset="0"/>
              <a:sym typeface="Calibri" charset="0"/>
            </a:endParaRPr>
          </a:p>
        </p:txBody>
      </p:sp>
      <p:sp>
        <p:nvSpPr>
          <p:cNvPr id="3076" name="Rectangle 3"/>
          <p:cNvSpPr>
            <a:spLocks/>
          </p:cNvSpPr>
          <p:nvPr/>
        </p:nvSpPr>
        <p:spPr bwMode="auto">
          <a:xfrm>
            <a:off x="989013" y="625475"/>
            <a:ext cx="8369300" cy="876300"/>
          </a:xfrm>
          <a:prstGeom prst="rect">
            <a:avLst/>
          </a:prstGeom>
          <a:noFill/>
          <a:ln w="12700">
            <a:noFill/>
            <a:miter lim="800000"/>
            <a:headEnd/>
            <a:tailEnd/>
          </a:ln>
        </p:spPr>
        <p:txBody>
          <a:bodyPr lIns="0" tIns="0" rIns="40639" bIns="0"/>
          <a:lstStyle/>
          <a:p>
            <a:pPr marL="39688"/>
            <a:r>
              <a:rPr lang="en-US" sz="2800" b="1" dirty="0" err="1" smtClean="0">
                <a:solidFill>
                  <a:schemeClr val="accent5">
                    <a:lumMod val="75000"/>
                  </a:schemeClr>
                </a:solidFill>
                <a:latin typeface="Myriad Pro Semibold SemiCond" charset="0"/>
                <a:sym typeface="Myriad Pro Semibold SemiCond" charset="0"/>
              </a:rPr>
              <a:t>Propuesta</a:t>
            </a:r>
            <a:r>
              <a:rPr lang="en-US" sz="2800" b="1" dirty="0" smtClean="0">
                <a:solidFill>
                  <a:schemeClr val="accent5">
                    <a:lumMod val="75000"/>
                  </a:schemeClr>
                </a:solidFill>
                <a:latin typeface="Myriad Pro Semibold SemiCond" charset="0"/>
                <a:sym typeface="Myriad Pro Semibold SemiCond" charset="0"/>
              </a:rPr>
              <a:t> </a:t>
            </a:r>
            <a:r>
              <a:rPr lang="en-US" sz="2800" b="1" dirty="0" err="1" smtClean="0">
                <a:solidFill>
                  <a:schemeClr val="accent5">
                    <a:lumMod val="75000"/>
                  </a:schemeClr>
                </a:solidFill>
                <a:latin typeface="Myriad Pro Semibold SemiCond" charset="0"/>
                <a:sym typeface="Myriad Pro Semibold SemiCond" charset="0"/>
              </a:rPr>
              <a:t>para</a:t>
            </a:r>
            <a:r>
              <a:rPr lang="en-US" sz="2800" b="1" dirty="0" smtClean="0">
                <a:solidFill>
                  <a:schemeClr val="accent5">
                    <a:lumMod val="75000"/>
                  </a:schemeClr>
                </a:solidFill>
                <a:latin typeface="Myriad Pro Semibold SemiCond" charset="0"/>
                <a:sym typeface="Myriad Pro Semibold SemiCond" charset="0"/>
              </a:rPr>
              <a:t> el Plan de </a:t>
            </a:r>
            <a:r>
              <a:rPr lang="en-US" sz="2800" b="1" dirty="0" err="1" smtClean="0">
                <a:solidFill>
                  <a:schemeClr val="accent5">
                    <a:lumMod val="75000"/>
                  </a:schemeClr>
                </a:solidFill>
                <a:latin typeface="Myriad Pro Semibold SemiCond" charset="0"/>
                <a:sym typeface="Myriad Pro Semibold SemiCond" charset="0"/>
              </a:rPr>
              <a:t>Mejoras</a:t>
            </a:r>
            <a:endParaRPr lang="en-US" sz="2800" b="1" dirty="0">
              <a:solidFill>
                <a:schemeClr val="accent5">
                  <a:lumMod val="75000"/>
                </a:schemeClr>
              </a:solidFill>
              <a:latin typeface="Myriad Pro Semibold SemiCond" charset="0"/>
              <a:sym typeface="Myriad Pro Semibold SemiCond" charset="0"/>
            </a:endParaRPr>
          </a:p>
        </p:txBody>
      </p:sp>
      <p:sp>
        <p:nvSpPr>
          <p:cNvPr id="3077" name="Rectangle 4"/>
          <p:cNvSpPr>
            <a:spLocks/>
          </p:cNvSpPr>
          <p:nvPr/>
        </p:nvSpPr>
        <p:spPr bwMode="auto">
          <a:xfrm>
            <a:off x="1071538" y="1071546"/>
            <a:ext cx="7358114" cy="4929222"/>
          </a:xfrm>
          <a:prstGeom prst="rect">
            <a:avLst/>
          </a:prstGeom>
          <a:noFill/>
          <a:ln w="12700">
            <a:noFill/>
            <a:miter lim="800000"/>
            <a:headEnd/>
            <a:tailEnd/>
          </a:ln>
        </p:spPr>
        <p:txBody>
          <a:bodyPr lIns="0" tIns="0" rIns="40639" bIns="0"/>
          <a:lstStyle/>
          <a:p>
            <a:pPr marL="39688" algn="just">
              <a:lnSpc>
                <a:spcPct val="120000"/>
              </a:lnSpc>
            </a:pPr>
            <a:endParaRPr lang="en-US" sz="2400" dirty="0">
              <a:solidFill>
                <a:srgbClr val="4D4D4D"/>
              </a:solidFill>
              <a:latin typeface="Arial Narrow" charset="0"/>
              <a:sym typeface="Arial Narrow" charset="0"/>
            </a:endParaRPr>
          </a:p>
        </p:txBody>
      </p:sp>
      <p:grpSp>
        <p:nvGrpSpPr>
          <p:cNvPr id="2" name="Group 8"/>
          <p:cNvGrpSpPr>
            <a:grpSpLocks/>
          </p:cNvGrpSpPr>
          <p:nvPr/>
        </p:nvGrpSpPr>
        <p:grpSpPr bwMode="auto">
          <a:xfrm>
            <a:off x="-825500" y="635000"/>
            <a:ext cx="1727200" cy="533400"/>
            <a:chOff x="0" y="0"/>
            <a:chExt cx="1088" cy="336"/>
          </a:xfrm>
        </p:grpSpPr>
        <p:pic>
          <p:nvPicPr>
            <p:cNvPr id="3081" name="Picture 9"/>
            <p:cNvPicPr>
              <a:picLocks noChangeAspect="1" noChangeArrowheads="1"/>
            </p:cNvPicPr>
            <p:nvPr/>
          </p:nvPicPr>
          <p:blipFill>
            <a:blip r:embed="rId3" cstate="print"/>
            <a:srcRect/>
            <a:stretch>
              <a:fillRect/>
            </a:stretch>
          </p:blipFill>
          <p:spPr bwMode="auto">
            <a:xfrm>
              <a:off x="0" y="0"/>
              <a:ext cx="1088" cy="336"/>
            </a:xfrm>
            <a:prstGeom prst="rect">
              <a:avLst/>
            </a:prstGeom>
            <a:noFill/>
            <a:ln w="9525">
              <a:noFill/>
              <a:round/>
              <a:headEnd/>
              <a:tailEnd/>
            </a:ln>
          </p:spPr>
        </p:pic>
        <p:pic>
          <p:nvPicPr>
            <p:cNvPr id="3082" name="Picture 10"/>
            <p:cNvPicPr>
              <a:picLocks noChangeAspect="1" noChangeArrowheads="1"/>
            </p:cNvPicPr>
            <p:nvPr/>
          </p:nvPicPr>
          <p:blipFill>
            <a:blip r:embed="rId4" cstate="print"/>
            <a:srcRect/>
            <a:stretch>
              <a:fillRect/>
            </a:stretch>
          </p:blipFill>
          <p:spPr bwMode="auto">
            <a:xfrm>
              <a:off x="760" y="64"/>
              <a:ext cx="288" cy="208"/>
            </a:xfrm>
            <a:prstGeom prst="rect">
              <a:avLst/>
            </a:prstGeom>
            <a:noFill/>
            <a:ln w="9525">
              <a:noFill/>
              <a:round/>
              <a:headEnd/>
              <a:tailEnd/>
            </a:ln>
          </p:spPr>
        </p:pic>
      </p:grpSp>
      <p:pic>
        <p:nvPicPr>
          <p:cNvPr id="4098" name="Picture 2"/>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467544" y="1916832"/>
            <a:ext cx="8279904" cy="29472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68201640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2" cstate="print"/>
          <a:srcRect/>
          <a:stretch>
            <a:fillRect/>
          </a:stretch>
        </p:blipFill>
        <p:spPr bwMode="auto">
          <a:xfrm>
            <a:off x="-396552" y="0"/>
            <a:ext cx="9144000" cy="6858000"/>
          </a:xfrm>
          <a:prstGeom prst="rect">
            <a:avLst/>
          </a:prstGeom>
          <a:noFill/>
          <a:ln w="9525">
            <a:noFill/>
            <a:round/>
            <a:headEnd/>
            <a:tailEnd/>
          </a:ln>
        </p:spPr>
      </p:pic>
      <p:sp>
        <p:nvSpPr>
          <p:cNvPr id="3075" name="Text Box 2"/>
          <p:cNvSpPr txBox="1">
            <a:spLocks noChangeArrowheads="1"/>
          </p:cNvSpPr>
          <p:nvPr/>
        </p:nvSpPr>
        <p:spPr bwMode="auto">
          <a:xfrm>
            <a:off x="7485063" y="6411913"/>
            <a:ext cx="268287" cy="254000"/>
          </a:xfrm>
          <a:prstGeom prst="rect">
            <a:avLst/>
          </a:prstGeom>
          <a:noFill/>
          <a:ln w="12700">
            <a:noFill/>
            <a:miter lim="800000"/>
            <a:headEnd/>
            <a:tailEnd/>
          </a:ln>
        </p:spPr>
        <p:txBody>
          <a:bodyPr wrap="none" anchor="ctr"/>
          <a:lstStyle/>
          <a:p>
            <a:pPr algn="ctr"/>
            <a:fld id="{BDFBD505-C286-4832-AB22-B1A3A77E3542}" type="slidenum">
              <a:rPr lang="en-US" sz="1200">
                <a:solidFill>
                  <a:srgbClr val="898989"/>
                </a:solidFill>
                <a:latin typeface="Calibri" charset="0"/>
                <a:sym typeface="Calibri" charset="0"/>
              </a:rPr>
              <a:pPr algn="ctr"/>
              <a:t>19</a:t>
            </a:fld>
            <a:endParaRPr lang="en-US" sz="1200">
              <a:solidFill>
                <a:srgbClr val="898989"/>
              </a:solidFill>
              <a:latin typeface="Calibri" charset="0"/>
              <a:sym typeface="Calibri" charset="0"/>
            </a:endParaRPr>
          </a:p>
        </p:txBody>
      </p:sp>
      <p:sp>
        <p:nvSpPr>
          <p:cNvPr id="3076" name="Rectangle 3"/>
          <p:cNvSpPr>
            <a:spLocks/>
          </p:cNvSpPr>
          <p:nvPr/>
        </p:nvSpPr>
        <p:spPr bwMode="auto">
          <a:xfrm>
            <a:off x="989013" y="625475"/>
            <a:ext cx="8369300" cy="876300"/>
          </a:xfrm>
          <a:prstGeom prst="rect">
            <a:avLst/>
          </a:prstGeom>
          <a:noFill/>
          <a:ln w="12700">
            <a:noFill/>
            <a:miter lim="800000"/>
            <a:headEnd/>
            <a:tailEnd/>
          </a:ln>
        </p:spPr>
        <p:txBody>
          <a:bodyPr lIns="0" tIns="0" rIns="40639" bIns="0"/>
          <a:lstStyle/>
          <a:p>
            <a:pPr marL="39688"/>
            <a:r>
              <a:rPr lang="en-US" sz="2800" b="1" dirty="0" err="1" smtClean="0">
                <a:solidFill>
                  <a:schemeClr val="accent5">
                    <a:lumMod val="75000"/>
                  </a:schemeClr>
                </a:solidFill>
                <a:latin typeface="Myriad Pro Semibold SemiCond" charset="0"/>
                <a:sym typeface="Myriad Pro Semibold SemiCond" charset="0"/>
              </a:rPr>
              <a:t>Propuesta</a:t>
            </a:r>
            <a:r>
              <a:rPr lang="en-US" sz="2800" b="1" dirty="0" smtClean="0">
                <a:solidFill>
                  <a:schemeClr val="accent5">
                    <a:lumMod val="75000"/>
                  </a:schemeClr>
                </a:solidFill>
                <a:latin typeface="Myriad Pro Semibold SemiCond" charset="0"/>
                <a:sym typeface="Myriad Pro Semibold SemiCond" charset="0"/>
              </a:rPr>
              <a:t> </a:t>
            </a:r>
            <a:r>
              <a:rPr lang="en-US" sz="2800" b="1" dirty="0" err="1" smtClean="0">
                <a:solidFill>
                  <a:schemeClr val="accent5">
                    <a:lumMod val="75000"/>
                  </a:schemeClr>
                </a:solidFill>
                <a:latin typeface="Myriad Pro Semibold SemiCond" charset="0"/>
                <a:sym typeface="Myriad Pro Semibold SemiCond" charset="0"/>
              </a:rPr>
              <a:t>para</a:t>
            </a:r>
            <a:r>
              <a:rPr lang="en-US" sz="2800" b="1" dirty="0" smtClean="0">
                <a:solidFill>
                  <a:schemeClr val="accent5">
                    <a:lumMod val="75000"/>
                  </a:schemeClr>
                </a:solidFill>
                <a:latin typeface="Myriad Pro Semibold SemiCond" charset="0"/>
                <a:sym typeface="Myriad Pro Semibold SemiCond" charset="0"/>
              </a:rPr>
              <a:t> el Plan de </a:t>
            </a:r>
            <a:r>
              <a:rPr lang="en-US" sz="2800" b="1" dirty="0" err="1" smtClean="0">
                <a:solidFill>
                  <a:schemeClr val="accent5">
                    <a:lumMod val="75000"/>
                  </a:schemeClr>
                </a:solidFill>
                <a:latin typeface="Myriad Pro Semibold SemiCond" charset="0"/>
                <a:sym typeface="Myriad Pro Semibold SemiCond" charset="0"/>
              </a:rPr>
              <a:t>Mejoras</a:t>
            </a:r>
            <a:endParaRPr lang="en-US" sz="2800" b="1" dirty="0">
              <a:solidFill>
                <a:schemeClr val="accent5">
                  <a:lumMod val="75000"/>
                </a:schemeClr>
              </a:solidFill>
              <a:latin typeface="Myriad Pro Semibold SemiCond" charset="0"/>
              <a:sym typeface="Myriad Pro Semibold SemiCond" charset="0"/>
            </a:endParaRPr>
          </a:p>
        </p:txBody>
      </p:sp>
      <p:sp>
        <p:nvSpPr>
          <p:cNvPr id="3077" name="Rectangle 4"/>
          <p:cNvSpPr>
            <a:spLocks/>
          </p:cNvSpPr>
          <p:nvPr/>
        </p:nvSpPr>
        <p:spPr bwMode="auto">
          <a:xfrm>
            <a:off x="1071538" y="1071546"/>
            <a:ext cx="7358114" cy="4929222"/>
          </a:xfrm>
          <a:prstGeom prst="rect">
            <a:avLst/>
          </a:prstGeom>
          <a:noFill/>
          <a:ln w="12700">
            <a:noFill/>
            <a:miter lim="800000"/>
            <a:headEnd/>
            <a:tailEnd/>
          </a:ln>
        </p:spPr>
        <p:txBody>
          <a:bodyPr lIns="0" tIns="0" rIns="40639" bIns="0"/>
          <a:lstStyle/>
          <a:p>
            <a:pPr marL="39688" algn="just">
              <a:lnSpc>
                <a:spcPct val="120000"/>
              </a:lnSpc>
            </a:pPr>
            <a:endParaRPr lang="en-US" sz="2400" dirty="0">
              <a:solidFill>
                <a:srgbClr val="4D4D4D"/>
              </a:solidFill>
              <a:latin typeface="Arial Narrow" charset="0"/>
              <a:sym typeface="Arial Narrow" charset="0"/>
            </a:endParaRPr>
          </a:p>
        </p:txBody>
      </p:sp>
      <p:grpSp>
        <p:nvGrpSpPr>
          <p:cNvPr id="2" name="Group 8"/>
          <p:cNvGrpSpPr>
            <a:grpSpLocks/>
          </p:cNvGrpSpPr>
          <p:nvPr/>
        </p:nvGrpSpPr>
        <p:grpSpPr bwMode="auto">
          <a:xfrm>
            <a:off x="-825500" y="635000"/>
            <a:ext cx="1727200" cy="533400"/>
            <a:chOff x="0" y="0"/>
            <a:chExt cx="1088" cy="336"/>
          </a:xfrm>
        </p:grpSpPr>
        <p:pic>
          <p:nvPicPr>
            <p:cNvPr id="3081" name="Picture 9"/>
            <p:cNvPicPr>
              <a:picLocks noChangeAspect="1" noChangeArrowheads="1"/>
            </p:cNvPicPr>
            <p:nvPr/>
          </p:nvPicPr>
          <p:blipFill>
            <a:blip r:embed="rId3" cstate="print"/>
            <a:srcRect/>
            <a:stretch>
              <a:fillRect/>
            </a:stretch>
          </p:blipFill>
          <p:spPr bwMode="auto">
            <a:xfrm>
              <a:off x="0" y="0"/>
              <a:ext cx="1088" cy="336"/>
            </a:xfrm>
            <a:prstGeom prst="rect">
              <a:avLst/>
            </a:prstGeom>
            <a:noFill/>
            <a:ln w="9525">
              <a:noFill/>
              <a:round/>
              <a:headEnd/>
              <a:tailEnd/>
            </a:ln>
          </p:spPr>
        </p:pic>
        <p:pic>
          <p:nvPicPr>
            <p:cNvPr id="3082" name="Picture 10"/>
            <p:cNvPicPr>
              <a:picLocks noChangeAspect="1" noChangeArrowheads="1"/>
            </p:cNvPicPr>
            <p:nvPr/>
          </p:nvPicPr>
          <p:blipFill>
            <a:blip r:embed="rId4" cstate="print"/>
            <a:srcRect/>
            <a:stretch>
              <a:fillRect/>
            </a:stretch>
          </p:blipFill>
          <p:spPr bwMode="auto">
            <a:xfrm>
              <a:off x="760" y="64"/>
              <a:ext cx="288" cy="208"/>
            </a:xfrm>
            <a:prstGeom prst="rect">
              <a:avLst/>
            </a:prstGeom>
            <a:noFill/>
            <a:ln w="9525">
              <a:noFill/>
              <a:round/>
              <a:headEnd/>
              <a:tailEnd/>
            </a:ln>
          </p:spPr>
        </p:pic>
      </p:grpSp>
      <p:pic>
        <p:nvPicPr>
          <p:cNvPr id="1027" name="Picture 3"/>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187624" y="1175385"/>
            <a:ext cx="7000088" cy="512352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43891160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
        <p:nvSpPr>
          <p:cNvPr id="5123" name="Text Box 2"/>
          <p:cNvSpPr txBox="1">
            <a:spLocks noChangeArrowheads="1"/>
          </p:cNvSpPr>
          <p:nvPr/>
        </p:nvSpPr>
        <p:spPr bwMode="auto">
          <a:xfrm>
            <a:off x="7485063" y="6411913"/>
            <a:ext cx="268287" cy="25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eaLnBrk="0" hangingPunct="0">
              <a:defRPr>
                <a:solidFill>
                  <a:srgbClr val="000000"/>
                </a:solidFill>
                <a:latin typeface="Arial" charset="0"/>
                <a:ea typeface="ヒラギノ角ゴ ProN W3" charset="-128"/>
                <a:sym typeface="Arial" charset="0"/>
              </a:defRPr>
            </a:lvl1pPr>
            <a:lvl2pPr marL="742950" indent="-285750" eaLnBrk="0" hangingPunct="0">
              <a:defRPr>
                <a:solidFill>
                  <a:srgbClr val="000000"/>
                </a:solidFill>
                <a:latin typeface="Arial" charset="0"/>
                <a:ea typeface="ヒラギノ角ゴ ProN W3" charset="-128"/>
                <a:sym typeface="Arial" charset="0"/>
              </a:defRPr>
            </a:lvl2pPr>
            <a:lvl3pPr marL="1143000" indent="-228600" eaLnBrk="0" hangingPunct="0">
              <a:defRPr>
                <a:solidFill>
                  <a:srgbClr val="000000"/>
                </a:solidFill>
                <a:latin typeface="Arial" charset="0"/>
                <a:ea typeface="ヒラギノ角ゴ ProN W3" charset="-128"/>
                <a:sym typeface="Arial" charset="0"/>
              </a:defRPr>
            </a:lvl3pPr>
            <a:lvl4pPr marL="1600200" indent="-228600" eaLnBrk="0" hangingPunct="0">
              <a:defRPr>
                <a:solidFill>
                  <a:srgbClr val="000000"/>
                </a:solidFill>
                <a:latin typeface="Arial" charset="0"/>
                <a:ea typeface="ヒラギノ角ゴ ProN W3" charset="-128"/>
                <a:sym typeface="Arial" charset="0"/>
              </a:defRPr>
            </a:lvl4pPr>
            <a:lvl5pPr marL="2057400" indent="-228600" eaLnBrk="0" hangingPunct="0">
              <a:defRPr>
                <a:solidFill>
                  <a:srgbClr val="000000"/>
                </a:solidFill>
                <a:latin typeface="Arial" charset="0"/>
                <a:ea typeface="ヒラギノ角ゴ ProN W3" charset="-128"/>
                <a:sym typeface="Arial" charset="0"/>
              </a:defRPr>
            </a:lvl5pPr>
            <a:lvl6pPr marL="2514600" indent="-228600" eaLnBrk="0" fontAlgn="base" hangingPunct="0">
              <a:spcBef>
                <a:spcPct val="0"/>
              </a:spcBef>
              <a:spcAft>
                <a:spcPct val="0"/>
              </a:spcAft>
              <a:defRPr>
                <a:solidFill>
                  <a:srgbClr val="000000"/>
                </a:solidFill>
                <a:latin typeface="Arial" charset="0"/>
                <a:ea typeface="ヒラギノ角ゴ ProN W3" charset="-128"/>
                <a:sym typeface="Arial" charset="0"/>
              </a:defRPr>
            </a:lvl6pPr>
            <a:lvl7pPr marL="2971800" indent="-228600" eaLnBrk="0" fontAlgn="base" hangingPunct="0">
              <a:spcBef>
                <a:spcPct val="0"/>
              </a:spcBef>
              <a:spcAft>
                <a:spcPct val="0"/>
              </a:spcAft>
              <a:defRPr>
                <a:solidFill>
                  <a:srgbClr val="000000"/>
                </a:solidFill>
                <a:latin typeface="Arial" charset="0"/>
                <a:ea typeface="ヒラギノ角ゴ ProN W3" charset="-128"/>
                <a:sym typeface="Arial" charset="0"/>
              </a:defRPr>
            </a:lvl7pPr>
            <a:lvl8pPr marL="3429000" indent="-228600" eaLnBrk="0" fontAlgn="base" hangingPunct="0">
              <a:spcBef>
                <a:spcPct val="0"/>
              </a:spcBef>
              <a:spcAft>
                <a:spcPct val="0"/>
              </a:spcAft>
              <a:defRPr>
                <a:solidFill>
                  <a:srgbClr val="000000"/>
                </a:solidFill>
                <a:latin typeface="Arial" charset="0"/>
                <a:ea typeface="ヒラギノ角ゴ ProN W3" charset="-128"/>
                <a:sym typeface="Arial" charset="0"/>
              </a:defRPr>
            </a:lvl8pPr>
            <a:lvl9pPr marL="3886200" indent="-228600" eaLnBrk="0" fontAlgn="base" hangingPunct="0">
              <a:spcBef>
                <a:spcPct val="0"/>
              </a:spcBef>
              <a:spcAft>
                <a:spcPct val="0"/>
              </a:spcAft>
              <a:defRPr>
                <a:solidFill>
                  <a:srgbClr val="000000"/>
                </a:solidFill>
                <a:latin typeface="Arial" charset="0"/>
                <a:ea typeface="ヒラギノ角ゴ ProN W3" charset="-128"/>
                <a:sym typeface="Arial" charset="0"/>
              </a:defRPr>
            </a:lvl9pPr>
          </a:lstStyle>
          <a:p>
            <a:pPr algn="ctr" eaLnBrk="1" hangingPunct="1"/>
            <a:fld id="{4AD33C27-542B-46C8-BEF8-6C27B078192D}" type="slidenum">
              <a:rPr lang="en-US" sz="1200">
                <a:solidFill>
                  <a:srgbClr val="898989"/>
                </a:solidFill>
                <a:latin typeface="Calibri" pitchFamily="34" charset="0"/>
                <a:sym typeface="Calibri" pitchFamily="34" charset="0"/>
              </a:rPr>
              <a:pPr algn="ctr" eaLnBrk="1" hangingPunct="1"/>
              <a:t>2</a:t>
            </a:fld>
            <a:endParaRPr lang="en-US" sz="1200">
              <a:solidFill>
                <a:srgbClr val="898989"/>
              </a:solidFill>
              <a:latin typeface="Calibri" pitchFamily="34" charset="0"/>
              <a:sym typeface="Calibri" pitchFamily="34" charset="0"/>
            </a:endParaRPr>
          </a:p>
        </p:txBody>
      </p:sp>
      <p:grpSp>
        <p:nvGrpSpPr>
          <p:cNvPr id="5125" name="Group 8"/>
          <p:cNvGrpSpPr>
            <a:grpSpLocks/>
          </p:cNvGrpSpPr>
          <p:nvPr/>
        </p:nvGrpSpPr>
        <p:grpSpPr bwMode="auto">
          <a:xfrm>
            <a:off x="-825500" y="635000"/>
            <a:ext cx="1727200" cy="533400"/>
            <a:chOff x="0" y="0"/>
            <a:chExt cx="1088" cy="336"/>
          </a:xfrm>
        </p:grpSpPr>
        <p:pic>
          <p:nvPicPr>
            <p:cNvPr id="5129" name="Picture 9"/>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0"/>
              <a:ext cx="1088" cy="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pic>
          <p:nvPicPr>
            <p:cNvPr id="5130" name="Picture 10"/>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60" y="64"/>
              <a:ext cx="288" cy="2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grpSp>
      <p:sp>
        <p:nvSpPr>
          <p:cNvPr id="5127" name="Rectangle 3"/>
          <p:cNvSpPr>
            <a:spLocks/>
          </p:cNvSpPr>
          <p:nvPr/>
        </p:nvSpPr>
        <p:spPr bwMode="auto">
          <a:xfrm>
            <a:off x="989013" y="625475"/>
            <a:ext cx="5959251" cy="51750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0" tIns="0" rIns="40639" bIns="0"/>
          <a:lstStyle/>
          <a:p>
            <a:r>
              <a:rPr lang="es-CL" sz="3200" b="1" dirty="0" smtClean="0">
                <a:solidFill>
                  <a:schemeClr val="accent5">
                    <a:lumMod val="75000"/>
                  </a:schemeClr>
                </a:solidFill>
              </a:rPr>
              <a:t>Resultados Autoevaluación</a:t>
            </a:r>
            <a:endParaRPr lang="es-ES" sz="3200" dirty="0">
              <a:solidFill>
                <a:schemeClr val="accent5">
                  <a:lumMod val="75000"/>
                </a:schemeClr>
              </a:solidFill>
            </a:endParaRPr>
          </a:p>
        </p:txBody>
      </p:sp>
      <p:pic>
        <p:nvPicPr>
          <p:cNvPr id="2050" name="Picture 2"/>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433605" y="1267575"/>
            <a:ext cx="7738796" cy="432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98606523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2" cstate="print"/>
          <a:srcRect/>
          <a:stretch>
            <a:fillRect/>
          </a:stretch>
        </p:blipFill>
        <p:spPr bwMode="auto">
          <a:xfrm>
            <a:off x="-396552" y="0"/>
            <a:ext cx="9144000" cy="6858000"/>
          </a:xfrm>
          <a:prstGeom prst="rect">
            <a:avLst/>
          </a:prstGeom>
          <a:noFill/>
          <a:ln w="9525">
            <a:noFill/>
            <a:round/>
            <a:headEnd/>
            <a:tailEnd/>
          </a:ln>
        </p:spPr>
      </p:pic>
      <p:sp>
        <p:nvSpPr>
          <p:cNvPr id="3075" name="Text Box 2"/>
          <p:cNvSpPr txBox="1">
            <a:spLocks noChangeArrowheads="1"/>
          </p:cNvSpPr>
          <p:nvPr/>
        </p:nvSpPr>
        <p:spPr bwMode="auto">
          <a:xfrm>
            <a:off x="7485063" y="6411913"/>
            <a:ext cx="268287" cy="254000"/>
          </a:xfrm>
          <a:prstGeom prst="rect">
            <a:avLst/>
          </a:prstGeom>
          <a:noFill/>
          <a:ln w="12700">
            <a:noFill/>
            <a:miter lim="800000"/>
            <a:headEnd/>
            <a:tailEnd/>
          </a:ln>
        </p:spPr>
        <p:txBody>
          <a:bodyPr wrap="none" anchor="ctr"/>
          <a:lstStyle/>
          <a:p>
            <a:pPr algn="ctr"/>
            <a:fld id="{BDFBD505-C286-4832-AB22-B1A3A77E3542}" type="slidenum">
              <a:rPr lang="en-US" sz="1200">
                <a:solidFill>
                  <a:srgbClr val="898989"/>
                </a:solidFill>
                <a:latin typeface="Calibri" charset="0"/>
                <a:sym typeface="Calibri" charset="0"/>
              </a:rPr>
              <a:pPr algn="ctr"/>
              <a:t>20</a:t>
            </a:fld>
            <a:endParaRPr lang="en-US" sz="1200">
              <a:solidFill>
                <a:srgbClr val="898989"/>
              </a:solidFill>
              <a:latin typeface="Calibri" charset="0"/>
              <a:sym typeface="Calibri" charset="0"/>
            </a:endParaRPr>
          </a:p>
        </p:txBody>
      </p:sp>
      <p:sp>
        <p:nvSpPr>
          <p:cNvPr id="3076" name="Rectangle 3"/>
          <p:cNvSpPr>
            <a:spLocks/>
          </p:cNvSpPr>
          <p:nvPr/>
        </p:nvSpPr>
        <p:spPr bwMode="auto">
          <a:xfrm>
            <a:off x="989013" y="625475"/>
            <a:ext cx="8369300" cy="876300"/>
          </a:xfrm>
          <a:prstGeom prst="rect">
            <a:avLst/>
          </a:prstGeom>
          <a:noFill/>
          <a:ln w="12700">
            <a:noFill/>
            <a:miter lim="800000"/>
            <a:headEnd/>
            <a:tailEnd/>
          </a:ln>
        </p:spPr>
        <p:txBody>
          <a:bodyPr lIns="0" tIns="0" rIns="40639" bIns="0"/>
          <a:lstStyle/>
          <a:p>
            <a:pPr marL="39688"/>
            <a:r>
              <a:rPr lang="en-US" sz="2800" b="1" dirty="0" err="1" smtClean="0">
                <a:solidFill>
                  <a:schemeClr val="accent5">
                    <a:lumMod val="75000"/>
                  </a:schemeClr>
                </a:solidFill>
                <a:latin typeface="Myriad Pro Semibold SemiCond" charset="0"/>
                <a:sym typeface="Myriad Pro Semibold SemiCond" charset="0"/>
              </a:rPr>
              <a:t>Propuesta</a:t>
            </a:r>
            <a:r>
              <a:rPr lang="en-US" sz="2800" b="1" dirty="0" smtClean="0">
                <a:solidFill>
                  <a:schemeClr val="accent5">
                    <a:lumMod val="75000"/>
                  </a:schemeClr>
                </a:solidFill>
                <a:latin typeface="Myriad Pro Semibold SemiCond" charset="0"/>
                <a:sym typeface="Myriad Pro Semibold SemiCond" charset="0"/>
              </a:rPr>
              <a:t> </a:t>
            </a:r>
            <a:r>
              <a:rPr lang="en-US" sz="2800" b="1" dirty="0" err="1" smtClean="0">
                <a:solidFill>
                  <a:schemeClr val="accent5">
                    <a:lumMod val="75000"/>
                  </a:schemeClr>
                </a:solidFill>
                <a:latin typeface="Myriad Pro Semibold SemiCond" charset="0"/>
                <a:sym typeface="Myriad Pro Semibold SemiCond" charset="0"/>
              </a:rPr>
              <a:t>para</a:t>
            </a:r>
            <a:r>
              <a:rPr lang="en-US" sz="2800" b="1" dirty="0" smtClean="0">
                <a:solidFill>
                  <a:schemeClr val="accent5">
                    <a:lumMod val="75000"/>
                  </a:schemeClr>
                </a:solidFill>
                <a:latin typeface="Myriad Pro Semibold SemiCond" charset="0"/>
                <a:sym typeface="Myriad Pro Semibold SemiCond" charset="0"/>
              </a:rPr>
              <a:t> el Plan de </a:t>
            </a:r>
            <a:r>
              <a:rPr lang="en-US" sz="2800" b="1" dirty="0" err="1" smtClean="0">
                <a:solidFill>
                  <a:schemeClr val="accent5">
                    <a:lumMod val="75000"/>
                  </a:schemeClr>
                </a:solidFill>
                <a:latin typeface="Myriad Pro Semibold SemiCond" charset="0"/>
                <a:sym typeface="Myriad Pro Semibold SemiCond" charset="0"/>
              </a:rPr>
              <a:t>Mejoras</a:t>
            </a:r>
            <a:endParaRPr lang="en-US" sz="2800" b="1" dirty="0">
              <a:solidFill>
                <a:schemeClr val="accent5">
                  <a:lumMod val="75000"/>
                </a:schemeClr>
              </a:solidFill>
              <a:latin typeface="Myriad Pro Semibold SemiCond" charset="0"/>
              <a:sym typeface="Myriad Pro Semibold SemiCond" charset="0"/>
            </a:endParaRPr>
          </a:p>
        </p:txBody>
      </p:sp>
      <p:sp>
        <p:nvSpPr>
          <p:cNvPr id="3077" name="Rectangle 4"/>
          <p:cNvSpPr>
            <a:spLocks/>
          </p:cNvSpPr>
          <p:nvPr/>
        </p:nvSpPr>
        <p:spPr bwMode="auto">
          <a:xfrm>
            <a:off x="1071538" y="1071546"/>
            <a:ext cx="7358114" cy="4929222"/>
          </a:xfrm>
          <a:prstGeom prst="rect">
            <a:avLst/>
          </a:prstGeom>
          <a:noFill/>
          <a:ln w="12700">
            <a:noFill/>
            <a:miter lim="800000"/>
            <a:headEnd/>
            <a:tailEnd/>
          </a:ln>
        </p:spPr>
        <p:txBody>
          <a:bodyPr lIns="0" tIns="0" rIns="40639" bIns="0"/>
          <a:lstStyle/>
          <a:p>
            <a:pPr marL="39688" algn="just">
              <a:lnSpc>
                <a:spcPct val="120000"/>
              </a:lnSpc>
            </a:pPr>
            <a:endParaRPr lang="en-US" sz="2400" dirty="0">
              <a:solidFill>
                <a:srgbClr val="4D4D4D"/>
              </a:solidFill>
              <a:latin typeface="Arial Narrow" charset="0"/>
              <a:sym typeface="Arial Narrow" charset="0"/>
            </a:endParaRPr>
          </a:p>
        </p:txBody>
      </p:sp>
      <p:grpSp>
        <p:nvGrpSpPr>
          <p:cNvPr id="2" name="Group 8"/>
          <p:cNvGrpSpPr>
            <a:grpSpLocks/>
          </p:cNvGrpSpPr>
          <p:nvPr/>
        </p:nvGrpSpPr>
        <p:grpSpPr bwMode="auto">
          <a:xfrm>
            <a:off x="-825500" y="635000"/>
            <a:ext cx="1727200" cy="533400"/>
            <a:chOff x="0" y="0"/>
            <a:chExt cx="1088" cy="336"/>
          </a:xfrm>
        </p:grpSpPr>
        <p:pic>
          <p:nvPicPr>
            <p:cNvPr id="3081" name="Picture 9"/>
            <p:cNvPicPr>
              <a:picLocks noChangeAspect="1" noChangeArrowheads="1"/>
            </p:cNvPicPr>
            <p:nvPr/>
          </p:nvPicPr>
          <p:blipFill>
            <a:blip r:embed="rId3" cstate="print"/>
            <a:srcRect/>
            <a:stretch>
              <a:fillRect/>
            </a:stretch>
          </p:blipFill>
          <p:spPr bwMode="auto">
            <a:xfrm>
              <a:off x="0" y="0"/>
              <a:ext cx="1088" cy="336"/>
            </a:xfrm>
            <a:prstGeom prst="rect">
              <a:avLst/>
            </a:prstGeom>
            <a:noFill/>
            <a:ln w="9525">
              <a:noFill/>
              <a:round/>
              <a:headEnd/>
              <a:tailEnd/>
            </a:ln>
          </p:spPr>
        </p:pic>
        <p:pic>
          <p:nvPicPr>
            <p:cNvPr id="3082" name="Picture 10"/>
            <p:cNvPicPr>
              <a:picLocks noChangeAspect="1" noChangeArrowheads="1"/>
            </p:cNvPicPr>
            <p:nvPr/>
          </p:nvPicPr>
          <p:blipFill>
            <a:blip r:embed="rId4" cstate="print"/>
            <a:srcRect/>
            <a:stretch>
              <a:fillRect/>
            </a:stretch>
          </p:blipFill>
          <p:spPr bwMode="auto">
            <a:xfrm>
              <a:off x="760" y="64"/>
              <a:ext cx="288" cy="208"/>
            </a:xfrm>
            <a:prstGeom prst="rect">
              <a:avLst/>
            </a:prstGeom>
            <a:noFill/>
            <a:ln w="9525">
              <a:noFill/>
              <a:round/>
              <a:headEnd/>
              <a:tailEnd/>
            </a:ln>
          </p:spPr>
        </p:pic>
      </p:grpSp>
      <p:pic>
        <p:nvPicPr>
          <p:cNvPr id="1027" name="Picture 3"/>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187624" y="1175385"/>
            <a:ext cx="7000088" cy="512352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341710024"/>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2" cstate="print"/>
          <a:srcRect/>
          <a:stretch>
            <a:fillRect/>
          </a:stretch>
        </p:blipFill>
        <p:spPr bwMode="auto">
          <a:xfrm>
            <a:off x="0" y="548680"/>
            <a:ext cx="9144000" cy="6858000"/>
          </a:xfrm>
          <a:prstGeom prst="rect">
            <a:avLst/>
          </a:prstGeom>
          <a:noFill/>
          <a:ln w="9525">
            <a:noFill/>
            <a:round/>
            <a:headEnd/>
            <a:tailEnd/>
          </a:ln>
        </p:spPr>
      </p:pic>
      <p:sp>
        <p:nvSpPr>
          <p:cNvPr id="2051" name="Text Box 2"/>
          <p:cNvSpPr txBox="1">
            <a:spLocks noChangeArrowheads="1"/>
          </p:cNvSpPr>
          <p:nvPr/>
        </p:nvSpPr>
        <p:spPr bwMode="auto">
          <a:xfrm>
            <a:off x="7485063" y="6411913"/>
            <a:ext cx="268287" cy="254000"/>
          </a:xfrm>
          <a:prstGeom prst="rect">
            <a:avLst/>
          </a:prstGeom>
          <a:noFill/>
          <a:ln w="12700">
            <a:noFill/>
            <a:miter lim="800000"/>
            <a:headEnd/>
            <a:tailEnd/>
          </a:ln>
        </p:spPr>
        <p:txBody>
          <a:bodyPr wrap="none" anchor="ctr"/>
          <a:lstStyle/>
          <a:p>
            <a:pPr algn="ctr"/>
            <a:fld id="{C99C2A55-C397-44DA-93DF-262180322568}" type="slidenum">
              <a:rPr lang="en-US" sz="1200">
                <a:solidFill>
                  <a:srgbClr val="898989"/>
                </a:solidFill>
                <a:latin typeface="Calibri" charset="0"/>
                <a:sym typeface="Calibri" charset="0"/>
              </a:rPr>
              <a:pPr algn="ctr"/>
              <a:t>21</a:t>
            </a:fld>
            <a:endParaRPr lang="en-US" sz="1200">
              <a:solidFill>
                <a:srgbClr val="898989"/>
              </a:solidFill>
              <a:latin typeface="Calibri" charset="0"/>
              <a:sym typeface="Calibri" charset="0"/>
            </a:endParaRPr>
          </a:p>
        </p:txBody>
      </p:sp>
      <p:pic>
        <p:nvPicPr>
          <p:cNvPr id="2052" name="Picture 3"/>
          <p:cNvPicPr>
            <a:picLocks noChangeAspect="1" noChangeArrowheads="1"/>
          </p:cNvPicPr>
          <p:nvPr/>
        </p:nvPicPr>
        <p:blipFill>
          <a:blip r:embed="rId3" cstate="print"/>
          <a:srcRect/>
          <a:stretch>
            <a:fillRect/>
          </a:stretch>
        </p:blipFill>
        <p:spPr bwMode="auto">
          <a:xfrm>
            <a:off x="2603500" y="3805238"/>
            <a:ext cx="5943600" cy="1411287"/>
          </a:xfrm>
          <a:prstGeom prst="rect">
            <a:avLst/>
          </a:prstGeom>
          <a:noFill/>
          <a:ln w="9525">
            <a:noFill/>
            <a:round/>
            <a:headEnd/>
            <a:tailEnd/>
          </a:ln>
        </p:spPr>
      </p:pic>
      <p:sp>
        <p:nvSpPr>
          <p:cNvPr id="2053" name="Line 4"/>
          <p:cNvSpPr>
            <a:spLocks noChangeShapeType="1"/>
          </p:cNvSpPr>
          <p:nvPr/>
        </p:nvSpPr>
        <p:spPr bwMode="auto">
          <a:xfrm>
            <a:off x="-114300" y="5346700"/>
            <a:ext cx="9372600" cy="11113"/>
          </a:xfrm>
          <a:prstGeom prst="line">
            <a:avLst/>
          </a:prstGeom>
          <a:noFill/>
          <a:ln w="25400" cap="rnd">
            <a:solidFill>
              <a:srgbClr val="FFFFFF"/>
            </a:solidFill>
            <a:prstDash val="sysDot"/>
            <a:round/>
            <a:headEnd/>
            <a:tailEnd/>
          </a:ln>
        </p:spPr>
        <p:txBody>
          <a:bodyPr lIns="0" tIns="0" rIns="0" bIns="0"/>
          <a:lstStyle/>
          <a:p>
            <a:endParaRPr lang="es-CL"/>
          </a:p>
        </p:txBody>
      </p:sp>
      <p:sp>
        <p:nvSpPr>
          <p:cNvPr id="2054" name="Line 5"/>
          <p:cNvSpPr>
            <a:spLocks noChangeShapeType="1"/>
          </p:cNvSpPr>
          <p:nvPr/>
        </p:nvSpPr>
        <p:spPr bwMode="auto">
          <a:xfrm>
            <a:off x="-114300" y="3657600"/>
            <a:ext cx="9372600" cy="11113"/>
          </a:xfrm>
          <a:prstGeom prst="line">
            <a:avLst/>
          </a:prstGeom>
          <a:noFill/>
          <a:ln w="25400" cap="rnd">
            <a:solidFill>
              <a:srgbClr val="FFFFFF"/>
            </a:solidFill>
            <a:prstDash val="sysDot"/>
            <a:round/>
            <a:headEnd/>
            <a:tailEnd/>
          </a:ln>
        </p:spPr>
        <p:txBody>
          <a:bodyPr lIns="0" tIns="0" rIns="0" bIns="0"/>
          <a:lstStyle/>
          <a:p>
            <a:endParaRPr lang="es-CL"/>
          </a:p>
        </p:txBody>
      </p:sp>
      <p:sp>
        <p:nvSpPr>
          <p:cNvPr id="15361" name="Rectangle 1"/>
          <p:cNvSpPr>
            <a:spLocks noChangeArrowheads="1"/>
          </p:cNvSpPr>
          <p:nvPr/>
        </p:nvSpPr>
        <p:spPr bwMode="auto">
          <a:xfrm>
            <a:off x="1785918" y="1643050"/>
            <a:ext cx="6882215"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L" sz="3200" b="1" i="0" u="none" strike="noStrike" cap="none" normalizeH="0" baseline="0" dirty="0" smtClean="0">
                <a:ln>
                  <a:noFill/>
                </a:ln>
                <a:solidFill>
                  <a:schemeClr val="accent5">
                    <a:lumMod val="75000"/>
                  </a:schemeClr>
                </a:solidFill>
                <a:effectLst/>
                <a:latin typeface="Myriad Pro Semibold"/>
                <a:ea typeface="Calibri" pitchFamily="34" charset="0"/>
                <a:cs typeface="Times New Roman" pitchFamily="18" charset="0"/>
              </a:rPr>
              <a:t>Muchas Gracias</a:t>
            </a:r>
            <a:endParaRPr kumimoji="0" lang="es-CL" sz="2800" b="0" i="0" u="none" strike="noStrike" cap="none" normalizeH="0" baseline="0" dirty="0" smtClean="0">
              <a:ln>
                <a:noFill/>
              </a:ln>
              <a:solidFill>
                <a:schemeClr val="accent5">
                  <a:lumMod val="75000"/>
                </a:schemeClr>
              </a:solidFill>
              <a:effectLst/>
              <a:latin typeface="Myriad Pro Semibold"/>
              <a:cs typeface="Arial" pitchFamily="34" charset="0"/>
            </a:endParaRPr>
          </a:p>
        </p:txBody>
      </p:sp>
      <p:pic>
        <p:nvPicPr>
          <p:cNvPr id="9" name="5 Imagen" descr="Guaman Poma Transparente"/>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639822" y="674801"/>
            <a:ext cx="756084" cy="1379472"/>
          </a:xfrm>
          <a:prstGeom prst="rect">
            <a:avLst/>
          </a:prstGeom>
          <a:noFill/>
          <a:ln>
            <a:noFill/>
          </a:ln>
        </p:spPr>
      </p:pic>
      <p:pic>
        <p:nvPicPr>
          <p:cNvPr id="3074" name="Picture 2"/>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827584" y="508081"/>
            <a:ext cx="1712913" cy="17129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296761663"/>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
        <p:nvSpPr>
          <p:cNvPr id="5123" name="Text Box 2"/>
          <p:cNvSpPr txBox="1">
            <a:spLocks noChangeArrowheads="1"/>
          </p:cNvSpPr>
          <p:nvPr/>
        </p:nvSpPr>
        <p:spPr bwMode="auto">
          <a:xfrm>
            <a:off x="7485063" y="6411913"/>
            <a:ext cx="268287" cy="25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eaLnBrk="0" hangingPunct="0">
              <a:defRPr>
                <a:solidFill>
                  <a:srgbClr val="000000"/>
                </a:solidFill>
                <a:latin typeface="Arial" charset="0"/>
                <a:ea typeface="ヒラギノ角ゴ ProN W3" charset="-128"/>
                <a:sym typeface="Arial" charset="0"/>
              </a:defRPr>
            </a:lvl1pPr>
            <a:lvl2pPr marL="742950" indent="-285750" eaLnBrk="0" hangingPunct="0">
              <a:defRPr>
                <a:solidFill>
                  <a:srgbClr val="000000"/>
                </a:solidFill>
                <a:latin typeface="Arial" charset="0"/>
                <a:ea typeface="ヒラギノ角ゴ ProN W3" charset="-128"/>
                <a:sym typeface="Arial" charset="0"/>
              </a:defRPr>
            </a:lvl2pPr>
            <a:lvl3pPr marL="1143000" indent="-228600" eaLnBrk="0" hangingPunct="0">
              <a:defRPr>
                <a:solidFill>
                  <a:srgbClr val="000000"/>
                </a:solidFill>
                <a:latin typeface="Arial" charset="0"/>
                <a:ea typeface="ヒラギノ角ゴ ProN W3" charset="-128"/>
                <a:sym typeface="Arial" charset="0"/>
              </a:defRPr>
            </a:lvl3pPr>
            <a:lvl4pPr marL="1600200" indent="-228600" eaLnBrk="0" hangingPunct="0">
              <a:defRPr>
                <a:solidFill>
                  <a:srgbClr val="000000"/>
                </a:solidFill>
                <a:latin typeface="Arial" charset="0"/>
                <a:ea typeface="ヒラギノ角ゴ ProN W3" charset="-128"/>
                <a:sym typeface="Arial" charset="0"/>
              </a:defRPr>
            </a:lvl4pPr>
            <a:lvl5pPr marL="2057400" indent="-228600" eaLnBrk="0" hangingPunct="0">
              <a:defRPr>
                <a:solidFill>
                  <a:srgbClr val="000000"/>
                </a:solidFill>
                <a:latin typeface="Arial" charset="0"/>
                <a:ea typeface="ヒラギノ角ゴ ProN W3" charset="-128"/>
                <a:sym typeface="Arial" charset="0"/>
              </a:defRPr>
            </a:lvl5pPr>
            <a:lvl6pPr marL="2514600" indent="-228600" eaLnBrk="0" fontAlgn="base" hangingPunct="0">
              <a:spcBef>
                <a:spcPct val="0"/>
              </a:spcBef>
              <a:spcAft>
                <a:spcPct val="0"/>
              </a:spcAft>
              <a:defRPr>
                <a:solidFill>
                  <a:srgbClr val="000000"/>
                </a:solidFill>
                <a:latin typeface="Arial" charset="0"/>
                <a:ea typeface="ヒラギノ角ゴ ProN W3" charset="-128"/>
                <a:sym typeface="Arial" charset="0"/>
              </a:defRPr>
            </a:lvl6pPr>
            <a:lvl7pPr marL="2971800" indent="-228600" eaLnBrk="0" fontAlgn="base" hangingPunct="0">
              <a:spcBef>
                <a:spcPct val="0"/>
              </a:spcBef>
              <a:spcAft>
                <a:spcPct val="0"/>
              </a:spcAft>
              <a:defRPr>
                <a:solidFill>
                  <a:srgbClr val="000000"/>
                </a:solidFill>
                <a:latin typeface="Arial" charset="0"/>
                <a:ea typeface="ヒラギノ角ゴ ProN W3" charset="-128"/>
                <a:sym typeface="Arial" charset="0"/>
              </a:defRPr>
            </a:lvl7pPr>
            <a:lvl8pPr marL="3429000" indent="-228600" eaLnBrk="0" fontAlgn="base" hangingPunct="0">
              <a:spcBef>
                <a:spcPct val="0"/>
              </a:spcBef>
              <a:spcAft>
                <a:spcPct val="0"/>
              </a:spcAft>
              <a:defRPr>
                <a:solidFill>
                  <a:srgbClr val="000000"/>
                </a:solidFill>
                <a:latin typeface="Arial" charset="0"/>
                <a:ea typeface="ヒラギノ角ゴ ProN W3" charset="-128"/>
                <a:sym typeface="Arial" charset="0"/>
              </a:defRPr>
            </a:lvl8pPr>
            <a:lvl9pPr marL="3886200" indent="-228600" eaLnBrk="0" fontAlgn="base" hangingPunct="0">
              <a:spcBef>
                <a:spcPct val="0"/>
              </a:spcBef>
              <a:spcAft>
                <a:spcPct val="0"/>
              </a:spcAft>
              <a:defRPr>
                <a:solidFill>
                  <a:srgbClr val="000000"/>
                </a:solidFill>
                <a:latin typeface="Arial" charset="0"/>
                <a:ea typeface="ヒラギノ角ゴ ProN W3" charset="-128"/>
                <a:sym typeface="Arial" charset="0"/>
              </a:defRPr>
            </a:lvl9pPr>
          </a:lstStyle>
          <a:p>
            <a:pPr algn="ctr" eaLnBrk="1" hangingPunct="1"/>
            <a:fld id="{4AD33C27-542B-46C8-BEF8-6C27B078192D}" type="slidenum">
              <a:rPr lang="en-US" sz="1200">
                <a:solidFill>
                  <a:srgbClr val="898989"/>
                </a:solidFill>
                <a:latin typeface="Calibri" pitchFamily="34" charset="0"/>
                <a:sym typeface="Calibri" pitchFamily="34" charset="0"/>
              </a:rPr>
              <a:pPr algn="ctr" eaLnBrk="1" hangingPunct="1"/>
              <a:t>3</a:t>
            </a:fld>
            <a:endParaRPr lang="en-US" sz="1200">
              <a:solidFill>
                <a:srgbClr val="898989"/>
              </a:solidFill>
              <a:latin typeface="Calibri" pitchFamily="34" charset="0"/>
              <a:sym typeface="Calibri" pitchFamily="34" charset="0"/>
            </a:endParaRPr>
          </a:p>
        </p:txBody>
      </p:sp>
      <p:grpSp>
        <p:nvGrpSpPr>
          <p:cNvPr id="5125" name="Group 8"/>
          <p:cNvGrpSpPr>
            <a:grpSpLocks/>
          </p:cNvGrpSpPr>
          <p:nvPr/>
        </p:nvGrpSpPr>
        <p:grpSpPr bwMode="auto">
          <a:xfrm>
            <a:off x="-825500" y="635000"/>
            <a:ext cx="1727200" cy="533400"/>
            <a:chOff x="0" y="0"/>
            <a:chExt cx="1088" cy="336"/>
          </a:xfrm>
        </p:grpSpPr>
        <p:pic>
          <p:nvPicPr>
            <p:cNvPr id="5129" name="Picture 9"/>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0"/>
              <a:ext cx="1088" cy="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pic>
          <p:nvPicPr>
            <p:cNvPr id="5130" name="Picture 10"/>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60" y="64"/>
              <a:ext cx="288" cy="2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grpSp>
      <p:sp>
        <p:nvSpPr>
          <p:cNvPr id="5127" name="Rectangle 3"/>
          <p:cNvSpPr>
            <a:spLocks/>
          </p:cNvSpPr>
          <p:nvPr/>
        </p:nvSpPr>
        <p:spPr bwMode="auto">
          <a:xfrm>
            <a:off x="989013" y="625475"/>
            <a:ext cx="5599211" cy="51750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0" tIns="0" rIns="40639" bIns="0"/>
          <a:lstStyle/>
          <a:p>
            <a:r>
              <a:rPr lang="es-CL" sz="3200" b="1" dirty="0" smtClean="0">
                <a:solidFill>
                  <a:schemeClr val="accent5">
                    <a:lumMod val="75000"/>
                  </a:schemeClr>
                </a:solidFill>
              </a:rPr>
              <a:t>Resultados Autoevaluación</a:t>
            </a:r>
            <a:endParaRPr lang="es-ES" sz="3200" dirty="0">
              <a:solidFill>
                <a:schemeClr val="accent5">
                  <a:lumMod val="75000"/>
                </a:schemeClr>
              </a:solidFill>
            </a:endParaRPr>
          </a:p>
        </p:txBody>
      </p:sp>
      <p:pic>
        <p:nvPicPr>
          <p:cNvPr id="3075" name="Picture 3"/>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609600" y="1066274"/>
            <a:ext cx="7143749" cy="514243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905471333"/>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
        <p:nvSpPr>
          <p:cNvPr id="5123" name="Text Box 2"/>
          <p:cNvSpPr txBox="1">
            <a:spLocks noChangeArrowheads="1"/>
          </p:cNvSpPr>
          <p:nvPr/>
        </p:nvSpPr>
        <p:spPr bwMode="auto">
          <a:xfrm>
            <a:off x="7485063" y="6411913"/>
            <a:ext cx="268287" cy="25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eaLnBrk="0" hangingPunct="0">
              <a:defRPr>
                <a:solidFill>
                  <a:srgbClr val="000000"/>
                </a:solidFill>
                <a:latin typeface="Arial" charset="0"/>
                <a:ea typeface="ヒラギノ角ゴ ProN W3" charset="-128"/>
                <a:sym typeface="Arial" charset="0"/>
              </a:defRPr>
            </a:lvl1pPr>
            <a:lvl2pPr marL="742950" indent="-285750" eaLnBrk="0" hangingPunct="0">
              <a:defRPr>
                <a:solidFill>
                  <a:srgbClr val="000000"/>
                </a:solidFill>
                <a:latin typeface="Arial" charset="0"/>
                <a:ea typeface="ヒラギノ角ゴ ProN W3" charset="-128"/>
                <a:sym typeface="Arial" charset="0"/>
              </a:defRPr>
            </a:lvl2pPr>
            <a:lvl3pPr marL="1143000" indent="-228600" eaLnBrk="0" hangingPunct="0">
              <a:defRPr>
                <a:solidFill>
                  <a:srgbClr val="000000"/>
                </a:solidFill>
                <a:latin typeface="Arial" charset="0"/>
                <a:ea typeface="ヒラギノ角ゴ ProN W3" charset="-128"/>
                <a:sym typeface="Arial" charset="0"/>
              </a:defRPr>
            </a:lvl3pPr>
            <a:lvl4pPr marL="1600200" indent="-228600" eaLnBrk="0" hangingPunct="0">
              <a:defRPr>
                <a:solidFill>
                  <a:srgbClr val="000000"/>
                </a:solidFill>
                <a:latin typeface="Arial" charset="0"/>
                <a:ea typeface="ヒラギノ角ゴ ProN W3" charset="-128"/>
                <a:sym typeface="Arial" charset="0"/>
              </a:defRPr>
            </a:lvl4pPr>
            <a:lvl5pPr marL="2057400" indent="-228600" eaLnBrk="0" hangingPunct="0">
              <a:defRPr>
                <a:solidFill>
                  <a:srgbClr val="000000"/>
                </a:solidFill>
                <a:latin typeface="Arial" charset="0"/>
                <a:ea typeface="ヒラギノ角ゴ ProN W3" charset="-128"/>
                <a:sym typeface="Arial" charset="0"/>
              </a:defRPr>
            </a:lvl5pPr>
            <a:lvl6pPr marL="2514600" indent="-228600" eaLnBrk="0" fontAlgn="base" hangingPunct="0">
              <a:spcBef>
                <a:spcPct val="0"/>
              </a:spcBef>
              <a:spcAft>
                <a:spcPct val="0"/>
              </a:spcAft>
              <a:defRPr>
                <a:solidFill>
                  <a:srgbClr val="000000"/>
                </a:solidFill>
                <a:latin typeface="Arial" charset="0"/>
                <a:ea typeface="ヒラギノ角ゴ ProN W3" charset="-128"/>
                <a:sym typeface="Arial" charset="0"/>
              </a:defRPr>
            </a:lvl6pPr>
            <a:lvl7pPr marL="2971800" indent="-228600" eaLnBrk="0" fontAlgn="base" hangingPunct="0">
              <a:spcBef>
                <a:spcPct val="0"/>
              </a:spcBef>
              <a:spcAft>
                <a:spcPct val="0"/>
              </a:spcAft>
              <a:defRPr>
                <a:solidFill>
                  <a:srgbClr val="000000"/>
                </a:solidFill>
                <a:latin typeface="Arial" charset="0"/>
                <a:ea typeface="ヒラギノ角ゴ ProN W3" charset="-128"/>
                <a:sym typeface="Arial" charset="0"/>
              </a:defRPr>
            </a:lvl7pPr>
            <a:lvl8pPr marL="3429000" indent="-228600" eaLnBrk="0" fontAlgn="base" hangingPunct="0">
              <a:spcBef>
                <a:spcPct val="0"/>
              </a:spcBef>
              <a:spcAft>
                <a:spcPct val="0"/>
              </a:spcAft>
              <a:defRPr>
                <a:solidFill>
                  <a:srgbClr val="000000"/>
                </a:solidFill>
                <a:latin typeface="Arial" charset="0"/>
                <a:ea typeface="ヒラギノ角ゴ ProN W3" charset="-128"/>
                <a:sym typeface="Arial" charset="0"/>
              </a:defRPr>
            </a:lvl8pPr>
            <a:lvl9pPr marL="3886200" indent="-228600" eaLnBrk="0" fontAlgn="base" hangingPunct="0">
              <a:spcBef>
                <a:spcPct val="0"/>
              </a:spcBef>
              <a:spcAft>
                <a:spcPct val="0"/>
              </a:spcAft>
              <a:defRPr>
                <a:solidFill>
                  <a:srgbClr val="000000"/>
                </a:solidFill>
                <a:latin typeface="Arial" charset="0"/>
                <a:ea typeface="ヒラギノ角ゴ ProN W3" charset="-128"/>
                <a:sym typeface="Arial" charset="0"/>
              </a:defRPr>
            </a:lvl9pPr>
          </a:lstStyle>
          <a:p>
            <a:pPr algn="ctr" eaLnBrk="1" hangingPunct="1"/>
            <a:fld id="{4AD33C27-542B-46C8-BEF8-6C27B078192D}" type="slidenum">
              <a:rPr lang="en-US" sz="1200">
                <a:solidFill>
                  <a:srgbClr val="898989"/>
                </a:solidFill>
                <a:latin typeface="Calibri" pitchFamily="34" charset="0"/>
                <a:sym typeface="Calibri" pitchFamily="34" charset="0"/>
              </a:rPr>
              <a:pPr algn="ctr" eaLnBrk="1" hangingPunct="1"/>
              <a:t>4</a:t>
            </a:fld>
            <a:endParaRPr lang="en-US" sz="1200">
              <a:solidFill>
                <a:srgbClr val="898989"/>
              </a:solidFill>
              <a:latin typeface="Calibri" pitchFamily="34" charset="0"/>
              <a:sym typeface="Calibri" pitchFamily="34" charset="0"/>
            </a:endParaRPr>
          </a:p>
        </p:txBody>
      </p:sp>
      <p:grpSp>
        <p:nvGrpSpPr>
          <p:cNvPr id="5125" name="Group 8"/>
          <p:cNvGrpSpPr>
            <a:grpSpLocks/>
          </p:cNvGrpSpPr>
          <p:nvPr/>
        </p:nvGrpSpPr>
        <p:grpSpPr bwMode="auto">
          <a:xfrm>
            <a:off x="-825500" y="635000"/>
            <a:ext cx="1727200" cy="533400"/>
            <a:chOff x="0" y="0"/>
            <a:chExt cx="1088" cy="336"/>
          </a:xfrm>
        </p:grpSpPr>
        <p:pic>
          <p:nvPicPr>
            <p:cNvPr id="5129" name="Picture 9"/>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0"/>
              <a:ext cx="1088" cy="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pic>
          <p:nvPicPr>
            <p:cNvPr id="5130" name="Picture 10"/>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60" y="64"/>
              <a:ext cx="288" cy="2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grpSp>
      <p:sp>
        <p:nvSpPr>
          <p:cNvPr id="5127" name="Rectangle 3"/>
          <p:cNvSpPr>
            <a:spLocks/>
          </p:cNvSpPr>
          <p:nvPr/>
        </p:nvSpPr>
        <p:spPr bwMode="auto">
          <a:xfrm>
            <a:off x="989013" y="625475"/>
            <a:ext cx="5599211" cy="51750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0" tIns="0" rIns="40639" bIns="0"/>
          <a:lstStyle/>
          <a:p>
            <a:r>
              <a:rPr lang="es-CL" sz="3200" b="1" dirty="0" smtClean="0">
                <a:solidFill>
                  <a:schemeClr val="accent5">
                    <a:lumMod val="75000"/>
                  </a:schemeClr>
                </a:solidFill>
              </a:rPr>
              <a:t>Interpretación de la Puntuación </a:t>
            </a:r>
            <a:endParaRPr lang="es-ES" sz="3200" dirty="0">
              <a:solidFill>
                <a:schemeClr val="accent5">
                  <a:lumMod val="75000"/>
                </a:schemeClr>
              </a:solidFill>
            </a:endParaRPr>
          </a:p>
        </p:txBody>
      </p:sp>
      <p:sp>
        <p:nvSpPr>
          <p:cNvPr id="9" name="Rectangle 4"/>
          <p:cNvSpPr>
            <a:spLocks/>
          </p:cNvSpPr>
          <p:nvPr/>
        </p:nvSpPr>
        <p:spPr bwMode="auto">
          <a:xfrm>
            <a:off x="1476375" y="1052513"/>
            <a:ext cx="6840538" cy="5184775"/>
          </a:xfrm>
          <a:prstGeom prst="rect">
            <a:avLst/>
          </a:prstGeom>
          <a:noFill/>
          <a:ln w="12700">
            <a:noFill/>
            <a:miter lim="800000"/>
            <a:headEnd/>
            <a:tailEnd/>
          </a:ln>
        </p:spPr>
        <p:txBody>
          <a:bodyPr lIns="0" tIns="0" rIns="40639" bIns="0"/>
          <a:lstStyle/>
          <a:p>
            <a:pPr lvl="0"/>
            <a:endParaRPr lang="es-PE" sz="2400" b="1" dirty="0" smtClean="0"/>
          </a:p>
          <a:p>
            <a:pPr lvl="0"/>
            <a:r>
              <a:rPr lang="es-PE" sz="2400" b="1" dirty="0" smtClean="0"/>
              <a:t>Entre 100 a 200</a:t>
            </a:r>
          </a:p>
          <a:p>
            <a:pPr lvl="0"/>
            <a:endParaRPr lang="es-PE" sz="2400" dirty="0" smtClean="0"/>
          </a:p>
          <a:p>
            <a:pPr lvl="0"/>
            <a:r>
              <a:rPr lang="es-PE" sz="2400" dirty="0" smtClean="0"/>
              <a:t>INICIO DE UNA GESTIÓN SISTEMÁTICA</a:t>
            </a:r>
          </a:p>
          <a:p>
            <a:pPr lvl="0"/>
            <a:r>
              <a:rPr lang="es-PE" sz="2400" dirty="0" smtClean="0"/>
              <a:t>El GRC tiene iniciativas que responden a algunos requerimientos del Modelo, y algunas de ellas se han evaluado. Sin embargo, la implementación de éstas es aún muy parcial.</a:t>
            </a:r>
          </a:p>
          <a:p>
            <a:pPr lvl="0"/>
            <a:r>
              <a:rPr lang="es-PE" sz="2400" dirty="0" smtClean="0"/>
              <a:t>Hay pocos indicadores, algunos de ellos se llevan muy recientemente y los resultados demostrables son escasos.</a:t>
            </a:r>
            <a:endParaRPr lang="es-PE" sz="2400" dirty="0"/>
          </a:p>
          <a:p>
            <a:pPr marL="39688" algn="just">
              <a:lnSpc>
                <a:spcPct val="120000"/>
              </a:lnSpc>
              <a:defRPr/>
            </a:pPr>
            <a:endParaRPr lang="en-US" sz="2100" dirty="0">
              <a:solidFill>
                <a:srgbClr val="4D4D4D"/>
              </a:solidFill>
              <a:latin typeface="Arial Narrow" charset="0"/>
              <a:sym typeface="Arial Narrow" charset="0"/>
            </a:endParaRPr>
          </a:p>
        </p:txBody>
      </p:sp>
    </p:spTree>
    <p:extLst>
      <p:ext uri="{BB962C8B-B14F-4D97-AF65-F5344CB8AC3E}">
        <p14:creationId xmlns="" xmlns:p14="http://schemas.microsoft.com/office/powerpoint/2010/main" val="315804155"/>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
        <p:nvSpPr>
          <p:cNvPr id="5123" name="Text Box 2"/>
          <p:cNvSpPr txBox="1">
            <a:spLocks noChangeArrowheads="1"/>
          </p:cNvSpPr>
          <p:nvPr/>
        </p:nvSpPr>
        <p:spPr bwMode="auto">
          <a:xfrm>
            <a:off x="7485063" y="6411913"/>
            <a:ext cx="268287" cy="25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eaLnBrk="0" hangingPunct="0">
              <a:defRPr>
                <a:solidFill>
                  <a:srgbClr val="000000"/>
                </a:solidFill>
                <a:latin typeface="Arial" charset="0"/>
                <a:ea typeface="ヒラギノ角ゴ ProN W3" charset="-128"/>
                <a:sym typeface="Arial" charset="0"/>
              </a:defRPr>
            </a:lvl1pPr>
            <a:lvl2pPr marL="742950" indent="-285750" eaLnBrk="0" hangingPunct="0">
              <a:defRPr>
                <a:solidFill>
                  <a:srgbClr val="000000"/>
                </a:solidFill>
                <a:latin typeface="Arial" charset="0"/>
                <a:ea typeface="ヒラギノ角ゴ ProN W3" charset="-128"/>
                <a:sym typeface="Arial" charset="0"/>
              </a:defRPr>
            </a:lvl2pPr>
            <a:lvl3pPr marL="1143000" indent="-228600" eaLnBrk="0" hangingPunct="0">
              <a:defRPr>
                <a:solidFill>
                  <a:srgbClr val="000000"/>
                </a:solidFill>
                <a:latin typeface="Arial" charset="0"/>
                <a:ea typeface="ヒラギノ角ゴ ProN W3" charset="-128"/>
                <a:sym typeface="Arial" charset="0"/>
              </a:defRPr>
            </a:lvl3pPr>
            <a:lvl4pPr marL="1600200" indent="-228600" eaLnBrk="0" hangingPunct="0">
              <a:defRPr>
                <a:solidFill>
                  <a:srgbClr val="000000"/>
                </a:solidFill>
                <a:latin typeface="Arial" charset="0"/>
                <a:ea typeface="ヒラギノ角ゴ ProN W3" charset="-128"/>
                <a:sym typeface="Arial" charset="0"/>
              </a:defRPr>
            </a:lvl4pPr>
            <a:lvl5pPr marL="2057400" indent="-228600" eaLnBrk="0" hangingPunct="0">
              <a:defRPr>
                <a:solidFill>
                  <a:srgbClr val="000000"/>
                </a:solidFill>
                <a:latin typeface="Arial" charset="0"/>
                <a:ea typeface="ヒラギノ角ゴ ProN W3" charset="-128"/>
                <a:sym typeface="Arial" charset="0"/>
              </a:defRPr>
            </a:lvl5pPr>
            <a:lvl6pPr marL="2514600" indent="-228600" eaLnBrk="0" fontAlgn="base" hangingPunct="0">
              <a:spcBef>
                <a:spcPct val="0"/>
              </a:spcBef>
              <a:spcAft>
                <a:spcPct val="0"/>
              </a:spcAft>
              <a:defRPr>
                <a:solidFill>
                  <a:srgbClr val="000000"/>
                </a:solidFill>
                <a:latin typeface="Arial" charset="0"/>
                <a:ea typeface="ヒラギノ角ゴ ProN W3" charset="-128"/>
                <a:sym typeface="Arial" charset="0"/>
              </a:defRPr>
            </a:lvl6pPr>
            <a:lvl7pPr marL="2971800" indent="-228600" eaLnBrk="0" fontAlgn="base" hangingPunct="0">
              <a:spcBef>
                <a:spcPct val="0"/>
              </a:spcBef>
              <a:spcAft>
                <a:spcPct val="0"/>
              </a:spcAft>
              <a:defRPr>
                <a:solidFill>
                  <a:srgbClr val="000000"/>
                </a:solidFill>
                <a:latin typeface="Arial" charset="0"/>
                <a:ea typeface="ヒラギノ角ゴ ProN W3" charset="-128"/>
                <a:sym typeface="Arial" charset="0"/>
              </a:defRPr>
            </a:lvl7pPr>
            <a:lvl8pPr marL="3429000" indent="-228600" eaLnBrk="0" fontAlgn="base" hangingPunct="0">
              <a:spcBef>
                <a:spcPct val="0"/>
              </a:spcBef>
              <a:spcAft>
                <a:spcPct val="0"/>
              </a:spcAft>
              <a:defRPr>
                <a:solidFill>
                  <a:srgbClr val="000000"/>
                </a:solidFill>
                <a:latin typeface="Arial" charset="0"/>
                <a:ea typeface="ヒラギノ角ゴ ProN W3" charset="-128"/>
                <a:sym typeface="Arial" charset="0"/>
              </a:defRPr>
            </a:lvl8pPr>
            <a:lvl9pPr marL="3886200" indent="-228600" eaLnBrk="0" fontAlgn="base" hangingPunct="0">
              <a:spcBef>
                <a:spcPct val="0"/>
              </a:spcBef>
              <a:spcAft>
                <a:spcPct val="0"/>
              </a:spcAft>
              <a:defRPr>
                <a:solidFill>
                  <a:srgbClr val="000000"/>
                </a:solidFill>
                <a:latin typeface="Arial" charset="0"/>
                <a:ea typeface="ヒラギノ角ゴ ProN W3" charset="-128"/>
                <a:sym typeface="Arial" charset="0"/>
              </a:defRPr>
            </a:lvl9pPr>
          </a:lstStyle>
          <a:p>
            <a:pPr algn="ctr" eaLnBrk="1" hangingPunct="1"/>
            <a:fld id="{4AD33C27-542B-46C8-BEF8-6C27B078192D}" type="slidenum">
              <a:rPr lang="en-US" sz="1200">
                <a:solidFill>
                  <a:srgbClr val="898989"/>
                </a:solidFill>
                <a:latin typeface="Calibri" pitchFamily="34" charset="0"/>
                <a:sym typeface="Calibri" pitchFamily="34" charset="0"/>
              </a:rPr>
              <a:pPr algn="ctr" eaLnBrk="1" hangingPunct="1"/>
              <a:t>5</a:t>
            </a:fld>
            <a:endParaRPr lang="en-US" sz="1200">
              <a:solidFill>
                <a:srgbClr val="898989"/>
              </a:solidFill>
              <a:latin typeface="Calibri" pitchFamily="34" charset="0"/>
              <a:sym typeface="Calibri" pitchFamily="34" charset="0"/>
            </a:endParaRPr>
          </a:p>
        </p:txBody>
      </p:sp>
      <p:grpSp>
        <p:nvGrpSpPr>
          <p:cNvPr id="5125" name="Group 8"/>
          <p:cNvGrpSpPr>
            <a:grpSpLocks/>
          </p:cNvGrpSpPr>
          <p:nvPr/>
        </p:nvGrpSpPr>
        <p:grpSpPr bwMode="auto">
          <a:xfrm>
            <a:off x="-825500" y="635000"/>
            <a:ext cx="1727200" cy="533400"/>
            <a:chOff x="0" y="0"/>
            <a:chExt cx="1088" cy="336"/>
          </a:xfrm>
        </p:grpSpPr>
        <p:pic>
          <p:nvPicPr>
            <p:cNvPr id="5129" name="Picture 9"/>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0"/>
              <a:ext cx="1088" cy="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pic>
          <p:nvPicPr>
            <p:cNvPr id="5130" name="Picture 10"/>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60" y="64"/>
              <a:ext cx="288" cy="2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grpSp>
      <p:sp>
        <p:nvSpPr>
          <p:cNvPr id="5127" name="Rectangle 3"/>
          <p:cNvSpPr>
            <a:spLocks/>
          </p:cNvSpPr>
          <p:nvPr/>
        </p:nvSpPr>
        <p:spPr bwMode="auto">
          <a:xfrm>
            <a:off x="989013" y="625475"/>
            <a:ext cx="3154359" cy="51750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0" tIns="0" rIns="40639" bIns="0"/>
          <a:lstStyle/>
          <a:p>
            <a:r>
              <a:rPr lang="es-CL" sz="3200" b="1" dirty="0" smtClean="0">
                <a:solidFill>
                  <a:schemeClr val="accent5">
                    <a:lumMod val="75000"/>
                  </a:schemeClr>
                </a:solidFill>
              </a:rPr>
              <a:t>Visualización</a:t>
            </a:r>
            <a:endParaRPr lang="es-ES" sz="3200" dirty="0">
              <a:solidFill>
                <a:schemeClr val="accent5">
                  <a:lumMod val="75000"/>
                </a:schemeClr>
              </a:solidFill>
            </a:endParaRPr>
          </a:p>
        </p:txBody>
      </p:sp>
      <p:graphicFrame>
        <p:nvGraphicFramePr>
          <p:cNvPr id="8" name="7 Gráfico"/>
          <p:cNvGraphicFramePr/>
          <p:nvPr>
            <p:extLst>
              <p:ext uri="{D42A27DB-BD31-4B8C-83A1-F6EECF244321}">
                <p14:modId xmlns="" xmlns:p14="http://schemas.microsoft.com/office/powerpoint/2010/main" val="245727906"/>
              </p:ext>
            </p:extLst>
          </p:nvPr>
        </p:nvGraphicFramePr>
        <p:xfrm>
          <a:off x="1331640" y="1168400"/>
          <a:ext cx="7056784" cy="4204816"/>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 xmlns:p14="http://schemas.microsoft.com/office/powerpoint/2010/main" val="2262391863"/>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28016"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
        <p:nvSpPr>
          <p:cNvPr id="8195" name="Text Box 2"/>
          <p:cNvSpPr txBox="1">
            <a:spLocks noChangeArrowheads="1"/>
          </p:cNvSpPr>
          <p:nvPr/>
        </p:nvSpPr>
        <p:spPr bwMode="auto">
          <a:xfrm>
            <a:off x="7485063" y="6411913"/>
            <a:ext cx="268287" cy="25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eaLnBrk="0" hangingPunct="0">
              <a:defRPr>
                <a:solidFill>
                  <a:srgbClr val="000000"/>
                </a:solidFill>
                <a:latin typeface="Arial" charset="0"/>
                <a:ea typeface="ヒラギノ角ゴ ProN W3" charset="-128"/>
                <a:sym typeface="Arial" charset="0"/>
              </a:defRPr>
            </a:lvl1pPr>
            <a:lvl2pPr marL="742950" indent="-285750" eaLnBrk="0" hangingPunct="0">
              <a:defRPr>
                <a:solidFill>
                  <a:srgbClr val="000000"/>
                </a:solidFill>
                <a:latin typeface="Arial" charset="0"/>
                <a:ea typeface="ヒラギノ角ゴ ProN W3" charset="-128"/>
                <a:sym typeface="Arial" charset="0"/>
              </a:defRPr>
            </a:lvl2pPr>
            <a:lvl3pPr marL="1143000" indent="-228600" eaLnBrk="0" hangingPunct="0">
              <a:defRPr>
                <a:solidFill>
                  <a:srgbClr val="000000"/>
                </a:solidFill>
                <a:latin typeface="Arial" charset="0"/>
                <a:ea typeface="ヒラギノ角ゴ ProN W3" charset="-128"/>
                <a:sym typeface="Arial" charset="0"/>
              </a:defRPr>
            </a:lvl3pPr>
            <a:lvl4pPr marL="1600200" indent="-228600" eaLnBrk="0" hangingPunct="0">
              <a:defRPr>
                <a:solidFill>
                  <a:srgbClr val="000000"/>
                </a:solidFill>
                <a:latin typeface="Arial" charset="0"/>
                <a:ea typeface="ヒラギノ角ゴ ProN W3" charset="-128"/>
                <a:sym typeface="Arial" charset="0"/>
              </a:defRPr>
            </a:lvl4pPr>
            <a:lvl5pPr marL="2057400" indent="-228600" eaLnBrk="0" hangingPunct="0">
              <a:defRPr>
                <a:solidFill>
                  <a:srgbClr val="000000"/>
                </a:solidFill>
                <a:latin typeface="Arial" charset="0"/>
                <a:ea typeface="ヒラギノ角ゴ ProN W3" charset="-128"/>
                <a:sym typeface="Arial" charset="0"/>
              </a:defRPr>
            </a:lvl5pPr>
            <a:lvl6pPr marL="2514600" indent="-228600" eaLnBrk="0" fontAlgn="base" hangingPunct="0">
              <a:spcBef>
                <a:spcPct val="0"/>
              </a:spcBef>
              <a:spcAft>
                <a:spcPct val="0"/>
              </a:spcAft>
              <a:defRPr>
                <a:solidFill>
                  <a:srgbClr val="000000"/>
                </a:solidFill>
                <a:latin typeface="Arial" charset="0"/>
                <a:ea typeface="ヒラギノ角ゴ ProN W3" charset="-128"/>
                <a:sym typeface="Arial" charset="0"/>
              </a:defRPr>
            </a:lvl6pPr>
            <a:lvl7pPr marL="2971800" indent="-228600" eaLnBrk="0" fontAlgn="base" hangingPunct="0">
              <a:spcBef>
                <a:spcPct val="0"/>
              </a:spcBef>
              <a:spcAft>
                <a:spcPct val="0"/>
              </a:spcAft>
              <a:defRPr>
                <a:solidFill>
                  <a:srgbClr val="000000"/>
                </a:solidFill>
                <a:latin typeface="Arial" charset="0"/>
                <a:ea typeface="ヒラギノ角ゴ ProN W3" charset="-128"/>
                <a:sym typeface="Arial" charset="0"/>
              </a:defRPr>
            </a:lvl7pPr>
            <a:lvl8pPr marL="3429000" indent="-228600" eaLnBrk="0" fontAlgn="base" hangingPunct="0">
              <a:spcBef>
                <a:spcPct val="0"/>
              </a:spcBef>
              <a:spcAft>
                <a:spcPct val="0"/>
              </a:spcAft>
              <a:defRPr>
                <a:solidFill>
                  <a:srgbClr val="000000"/>
                </a:solidFill>
                <a:latin typeface="Arial" charset="0"/>
                <a:ea typeface="ヒラギノ角ゴ ProN W3" charset="-128"/>
                <a:sym typeface="Arial" charset="0"/>
              </a:defRPr>
            </a:lvl8pPr>
            <a:lvl9pPr marL="3886200" indent="-228600" eaLnBrk="0" fontAlgn="base" hangingPunct="0">
              <a:spcBef>
                <a:spcPct val="0"/>
              </a:spcBef>
              <a:spcAft>
                <a:spcPct val="0"/>
              </a:spcAft>
              <a:defRPr>
                <a:solidFill>
                  <a:srgbClr val="000000"/>
                </a:solidFill>
                <a:latin typeface="Arial" charset="0"/>
                <a:ea typeface="ヒラギノ角ゴ ProN W3" charset="-128"/>
                <a:sym typeface="Arial" charset="0"/>
              </a:defRPr>
            </a:lvl9pPr>
          </a:lstStyle>
          <a:p>
            <a:pPr algn="ctr" eaLnBrk="1" hangingPunct="1"/>
            <a:fld id="{0A7D80C1-D373-421D-BF57-75D648196B87}" type="slidenum">
              <a:rPr lang="en-US" sz="1200">
                <a:solidFill>
                  <a:srgbClr val="898989"/>
                </a:solidFill>
                <a:latin typeface="Calibri" pitchFamily="34" charset="0"/>
                <a:sym typeface="Calibri" pitchFamily="34" charset="0"/>
              </a:rPr>
              <a:pPr algn="ctr" eaLnBrk="1" hangingPunct="1"/>
              <a:t>6</a:t>
            </a:fld>
            <a:endParaRPr lang="en-US" sz="1200">
              <a:solidFill>
                <a:srgbClr val="898989"/>
              </a:solidFill>
              <a:latin typeface="Calibri" pitchFamily="34" charset="0"/>
              <a:sym typeface="Calibri" pitchFamily="34" charset="0"/>
            </a:endParaRPr>
          </a:p>
        </p:txBody>
      </p:sp>
      <p:sp>
        <p:nvSpPr>
          <p:cNvPr id="3076" name="Rectangle 4"/>
          <p:cNvSpPr>
            <a:spLocks/>
          </p:cNvSpPr>
          <p:nvPr/>
        </p:nvSpPr>
        <p:spPr bwMode="auto">
          <a:xfrm>
            <a:off x="1476375" y="1052513"/>
            <a:ext cx="6840538" cy="5184775"/>
          </a:xfrm>
          <a:prstGeom prst="rect">
            <a:avLst/>
          </a:prstGeom>
          <a:noFill/>
          <a:ln w="12700">
            <a:noFill/>
            <a:miter lim="800000"/>
            <a:headEnd/>
            <a:tailEnd/>
          </a:ln>
        </p:spPr>
        <p:txBody>
          <a:bodyPr lIns="0" tIns="0" rIns="40639" bIns="0"/>
          <a:lstStyle/>
          <a:p>
            <a:pPr lvl="0"/>
            <a:r>
              <a:rPr lang="es-EC" sz="2400" dirty="0" smtClean="0"/>
              <a:t>El </a:t>
            </a:r>
            <a:r>
              <a:rPr lang="es-EC" sz="2400" dirty="0"/>
              <a:t>Gobierno Regional Cusco, según los datos obtenidos en el acopio de evidencias y la autoevaluación, expresa una mayor consistencia en los procesos de planificación y gestión estratégica. </a:t>
            </a:r>
            <a:endParaRPr lang="es-EC" sz="2400" dirty="0" smtClean="0"/>
          </a:p>
          <a:p>
            <a:pPr lvl="0"/>
            <a:r>
              <a:rPr lang="es-EC" sz="2400" dirty="0" smtClean="0"/>
              <a:t>En </a:t>
            </a:r>
            <a:r>
              <a:rPr lang="es-EC" sz="2400" dirty="0"/>
              <a:t>el caso peruano y específicamente a nivel de los pliegos regionales se ha revalorizado el enfoque de la planificación como instrumento de gestión administrativa, pero con más relevancia, como instrumento de gestión territorial.</a:t>
            </a:r>
            <a:endParaRPr lang="es-PE" sz="2400" dirty="0"/>
          </a:p>
          <a:p>
            <a:r>
              <a:rPr lang="es-EC" sz="2400" dirty="0"/>
              <a:t>Muchos de los sistemas ligados a la estructura democrática y de concertación como son el presupuesto participativo, la vigilancia ciudadana, etc. exigen ser trabajados contando con instrumentos de planificación concertada.</a:t>
            </a:r>
            <a:endParaRPr lang="es-PE" sz="2400" dirty="0"/>
          </a:p>
          <a:p>
            <a:pPr marL="39688" algn="just">
              <a:lnSpc>
                <a:spcPct val="120000"/>
              </a:lnSpc>
              <a:defRPr/>
            </a:pPr>
            <a:endParaRPr lang="en-US" sz="2100" dirty="0">
              <a:solidFill>
                <a:srgbClr val="4D4D4D"/>
              </a:solidFill>
              <a:latin typeface="Arial Narrow" charset="0"/>
              <a:sym typeface="Arial Narrow" charset="0"/>
            </a:endParaRPr>
          </a:p>
        </p:txBody>
      </p:sp>
      <p:grpSp>
        <p:nvGrpSpPr>
          <p:cNvPr id="8197" name="Group 8"/>
          <p:cNvGrpSpPr>
            <a:grpSpLocks/>
          </p:cNvGrpSpPr>
          <p:nvPr/>
        </p:nvGrpSpPr>
        <p:grpSpPr bwMode="auto">
          <a:xfrm>
            <a:off x="-825500" y="635000"/>
            <a:ext cx="1727200" cy="533400"/>
            <a:chOff x="0" y="0"/>
            <a:chExt cx="1088" cy="336"/>
          </a:xfrm>
        </p:grpSpPr>
        <p:pic>
          <p:nvPicPr>
            <p:cNvPr id="8202" name="Picture 9"/>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0"/>
              <a:ext cx="1088" cy="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pic>
          <p:nvPicPr>
            <p:cNvPr id="8203" name="Picture 10"/>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60" y="64"/>
              <a:ext cx="288" cy="2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grpSp>
      <p:pic>
        <p:nvPicPr>
          <p:cNvPr id="5126" name="Picture 11"/>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611061" y="1281112"/>
            <a:ext cx="261938" cy="220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
        <p:nvSpPr>
          <p:cNvPr id="8199" name="Rectangle 3"/>
          <p:cNvSpPr>
            <a:spLocks/>
          </p:cNvSpPr>
          <p:nvPr/>
        </p:nvSpPr>
        <p:spPr bwMode="auto">
          <a:xfrm>
            <a:off x="989013" y="625475"/>
            <a:ext cx="8369300" cy="876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0" tIns="0" rIns="40639" bIns="0"/>
          <a:lstStyle/>
          <a:p>
            <a:pPr lvl="0"/>
            <a:r>
              <a:rPr lang="es-CL" sz="3200" b="1" dirty="0" smtClean="0">
                <a:solidFill>
                  <a:schemeClr val="accent5">
                    <a:lumMod val="75000"/>
                  </a:schemeClr>
                </a:solidFill>
              </a:rPr>
              <a:t>PLANIFICACION		</a:t>
            </a:r>
            <a:r>
              <a:rPr lang="es-EC" sz="3200" b="1" dirty="0">
                <a:solidFill>
                  <a:schemeClr val="accent5">
                    <a:lumMod val="75000"/>
                  </a:schemeClr>
                </a:solidFill>
              </a:rPr>
              <a:t>Puntaje:	</a:t>
            </a:r>
            <a:r>
              <a:rPr lang="es-EC" sz="3200" b="1" dirty="0" smtClean="0">
                <a:solidFill>
                  <a:schemeClr val="accent5">
                    <a:lumMod val="75000"/>
                  </a:schemeClr>
                </a:solidFill>
              </a:rPr>
              <a:t>37.05</a:t>
            </a:r>
            <a:endParaRPr lang="es-ES" sz="3200" dirty="0">
              <a:solidFill>
                <a:schemeClr val="accent5">
                  <a:lumMod val="75000"/>
                </a:schemeClr>
              </a:solidFill>
            </a:endParaRPr>
          </a:p>
          <a:p>
            <a:pPr lvl="0"/>
            <a:endParaRPr lang="es-PE" sz="3200" dirty="0"/>
          </a:p>
        </p:txBody>
      </p:sp>
      <p:pic>
        <p:nvPicPr>
          <p:cNvPr id="11" name="Picture 11"/>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730822" y="2636912"/>
            <a:ext cx="260350" cy="2206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pic>
        <p:nvPicPr>
          <p:cNvPr id="16" name="Picture 11"/>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711250" y="4432474"/>
            <a:ext cx="260350" cy="2206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Tree>
    <p:extLst>
      <p:ext uri="{BB962C8B-B14F-4D97-AF65-F5344CB8AC3E}">
        <p14:creationId xmlns="" xmlns:p14="http://schemas.microsoft.com/office/powerpoint/2010/main" val="107671877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126"/>
                                        </p:tgtEl>
                                        <p:attrNameLst>
                                          <p:attrName>style.visibility</p:attrName>
                                        </p:attrNameLst>
                                      </p:cBhvr>
                                      <p:to>
                                        <p:strVal val="visible"/>
                                      </p:to>
                                    </p:set>
                                    <p:animEffect transition="in" filter="blinds(horizontal)">
                                      <p:cBhvr>
                                        <p:cTn id="7" dur="500"/>
                                        <p:tgtEl>
                                          <p:spTgt spid="51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down)">
                                      <p:cBhvr>
                                        <p:cTn id="1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28016"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
        <p:nvSpPr>
          <p:cNvPr id="8195" name="Text Box 2"/>
          <p:cNvSpPr txBox="1">
            <a:spLocks noChangeArrowheads="1"/>
          </p:cNvSpPr>
          <p:nvPr/>
        </p:nvSpPr>
        <p:spPr bwMode="auto">
          <a:xfrm>
            <a:off x="7485063" y="6411913"/>
            <a:ext cx="268287" cy="25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eaLnBrk="0" hangingPunct="0">
              <a:defRPr>
                <a:solidFill>
                  <a:srgbClr val="000000"/>
                </a:solidFill>
                <a:latin typeface="Arial" charset="0"/>
                <a:ea typeface="ヒラギノ角ゴ ProN W3" charset="-128"/>
                <a:sym typeface="Arial" charset="0"/>
              </a:defRPr>
            </a:lvl1pPr>
            <a:lvl2pPr marL="742950" indent="-285750" eaLnBrk="0" hangingPunct="0">
              <a:defRPr>
                <a:solidFill>
                  <a:srgbClr val="000000"/>
                </a:solidFill>
                <a:latin typeface="Arial" charset="0"/>
                <a:ea typeface="ヒラギノ角ゴ ProN W3" charset="-128"/>
                <a:sym typeface="Arial" charset="0"/>
              </a:defRPr>
            </a:lvl2pPr>
            <a:lvl3pPr marL="1143000" indent="-228600" eaLnBrk="0" hangingPunct="0">
              <a:defRPr>
                <a:solidFill>
                  <a:srgbClr val="000000"/>
                </a:solidFill>
                <a:latin typeface="Arial" charset="0"/>
                <a:ea typeface="ヒラギノ角ゴ ProN W3" charset="-128"/>
                <a:sym typeface="Arial" charset="0"/>
              </a:defRPr>
            </a:lvl3pPr>
            <a:lvl4pPr marL="1600200" indent="-228600" eaLnBrk="0" hangingPunct="0">
              <a:defRPr>
                <a:solidFill>
                  <a:srgbClr val="000000"/>
                </a:solidFill>
                <a:latin typeface="Arial" charset="0"/>
                <a:ea typeface="ヒラギノ角ゴ ProN W3" charset="-128"/>
                <a:sym typeface="Arial" charset="0"/>
              </a:defRPr>
            </a:lvl4pPr>
            <a:lvl5pPr marL="2057400" indent="-228600" eaLnBrk="0" hangingPunct="0">
              <a:defRPr>
                <a:solidFill>
                  <a:srgbClr val="000000"/>
                </a:solidFill>
                <a:latin typeface="Arial" charset="0"/>
                <a:ea typeface="ヒラギノ角ゴ ProN W3" charset="-128"/>
                <a:sym typeface="Arial" charset="0"/>
              </a:defRPr>
            </a:lvl5pPr>
            <a:lvl6pPr marL="2514600" indent="-228600" eaLnBrk="0" fontAlgn="base" hangingPunct="0">
              <a:spcBef>
                <a:spcPct val="0"/>
              </a:spcBef>
              <a:spcAft>
                <a:spcPct val="0"/>
              </a:spcAft>
              <a:defRPr>
                <a:solidFill>
                  <a:srgbClr val="000000"/>
                </a:solidFill>
                <a:latin typeface="Arial" charset="0"/>
                <a:ea typeface="ヒラギノ角ゴ ProN W3" charset="-128"/>
                <a:sym typeface="Arial" charset="0"/>
              </a:defRPr>
            </a:lvl6pPr>
            <a:lvl7pPr marL="2971800" indent="-228600" eaLnBrk="0" fontAlgn="base" hangingPunct="0">
              <a:spcBef>
                <a:spcPct val="0"/>
              </a:spcBef>
              <a:spcAft>
                <a:spcPct val="0"/>
              </a:spcAft>
              <a:defRPr>
                <a:solidFill>
                  <a:srgbClr val="000000"/>
                </a:solidFill>
                <a:latin typeface="Arial" charset="0"/>
                <a:ea typeface="ヒラギノ角ゴ ProN W3" charset="-128"/>
                <a:sym typeface="Arial" charset="0"/>
              </a:defRPr>
            </a:lvl7pPr>
            <a:lvl8pPr marL="3429000" indent="-228600" eaLnBrk="0" fontAlgn="base" hangingPunct="0">
              <a:spcBef>
                <a:spcPct val="0"/>
              </a:spcBef>
              <a:spcAft>
                <a:spcPct val="0"/>
              </a:spcAft>
              <a:defRPr>
                <a:solidFill>
                  <a:srgbClr val="000000"/>
                </a:solidFill>
                <a:latin typeface="Arial" charset="0"/>
                <a:ea typeface="ヒラギノ角ゴ ProN W3" charset="-128"/>
                <a:sym typeface="Arial" charset="0"/>
              </a:defRPr>
            </a:lvl8pPr>
            <a:lvl9pPr marL="3886200" indent="-228600" eaLnBrk="0" fontAlgn="base" hangingPunct="0">
              <a:spcBef>
                <a:spcPct val="0"/>
              </a:spcBef>
              <a:spcAft>
                <a:spcPct val="0"/>
              </a:spcAft>
              <a:defRPr>
                <a:solidFill>
                  <a:srgbClr val="000000"/>
                </a:solidFill>
                <a:latin typeface="Arial" charset="0"/>
                <a:ea typeface="ヒラギノ角ゴ ProN W3" charset="-128"/>
                <a:sym typeface="Arial" charset="0"/>
              </a:defRPr>
            </a:lvl9pPr>
          </a:lstStyle>
          <a:p>
            <a:pPr algn="ctr" eaLnBrk="1" hangingPunct="1"/>
            <a:fld id="{0A7D80C1-D373-421D-BF57-75D648196B87}" type="slidenum">
              <a:rPr lang="en-US" sz="1200">
                <a:solidFill>
                  <a:srgbClr val="898989"/>
                </a:solidFill>
                <a:latin typeface="Calibri" pitchFamily="34" charset="0"/>
                <a:sym typeface="Calibri" pitchFamily="34" charset="0"/>
              </a:rPr>
              <a:pPr algn="ctr" eaLnBrk="1" hangingPunct="1"/>
              <a:t>7</a:t>
            </a:fld>
            <a:endParaRPr lang="en-US" sz="1200">
              <a:solidFill>
                <a:srgbClr val="898989"/>
              </a:solidFill>
              <a:latin typeface="Calibri" pitchFamily="34" charset="0"/>
              <a:sym typeface="Calibri" pitchFamily="34" charset="0"/>
            </a:endParaRPr>
          </a:p>
        </p:txBody>
      </p:sp>
      <p:sp>
        <p:nvSpPr>
          <p:cNvPr id="3076" name="Rectangle 4"/>
          <p:cNvSpPr>
            <a:spLocks/>
          </p:cNvSpPr>
          <p:nvPr/>
        </p:nvSpPr>
        <p:spPr bwMode="auto">
          <a:xfrm>
            <a:off x="1476375" y="1052513"/>
            <a:ext cx="6840538" cy="5184775"/>
          </a:xfrm>
          <a:prstGeom prst="rect">
            <a:avLst/>
          </a:prstGeom>
          <a:noFill/>
          <a:ln w="12700">
            <a:noFill/>
            <a:miter lim="800000"/>
            <a:headEnd/>
            <a:tailEnd/>
          </a:ln>
        </p:spPr>
        <p:txBody>
          <a:bodyPr lIns="0" tIns="0" rIns="40639" bIns="0"/>
          <a:lstStyle/>
          <a:p>
            <a:pPr lvl="0"/>
            <a:r>
              <a:rPr lang="es-EC" sz="2400" dirty="0"/>
              <a:t>L</a:t>
            </a:r>
            <a:r>
              <a:rPr lang="es-EC" sz="2400" dirty="0" smtClean="0"/>
              <a:t>os </a:t>
            </a:r>
            <a:r>
              <a:rPr lang="es-EC" sz="2400" dirty="0"/>
              <a:t>programas de inversiones y las competencias regionales tienen un fuerte componente “espacial” motivo que origina el ímpetu por articular sistemas de planificación estratégica con el ordenamiento territorial.</a:t>
            </a:r>
            <a:endParaRPr lang="es-PE" sz="2400" dirty="0"/>
          </a:p>
          <a:p>
            <a:pPr lvl="0"/>
            <a:r>
              <a:rPr lang="es-EC" sz="2400" dirty="0"/>
              <a:t>La marcada diferencia de este criterio frente a otros, se representa también por el énfasis en los sistemas relacionados a la gestión de la inversión pública. </a:t>
            </a:r>
            <a:endParaRPr lang="es-EC" sz="2400" dirty="0" smtClean="0"/>
          </a:p>
          <a:p>
            <a:pPr lvl="0"/>
            <a:r>
              <a:rPr lang="es-EC" sz="2400" dirty="0" smtClean="0"/>
              <a:t>El </a:t>
            </a:r>
            <a:r>
              <a:rPr lang="es-EC" sz="2400" dirty="0"/>
              <a:t>Sistema Nacional de Inversión Pública, con vigencia en los pliegos presupuestales nacionales, regionales y locales, ha desencadenado una fuerte cultura por la organización institucional adecuada o en respuesta a verificar la calidad de las inversiones principalmente en las etapa de </a:t>
            </a:r>
            <a:r>
              <a:rPr lang="es-EC" sz="2400" dirty="0" err="1"/>
              <a:t>preinversión</a:t>
            </a:r>
            <a:r>
              <a:rPr lang="es-EC" sz="2400" dirty="0" smtClean="0"/>
              <a:t>.</a:t>
            </a:r>
            <a:endParaRPr lang="en-US" sz="2100" dirty="0">
              <a:solidFill>
                <a:srgbClr val="4D4D4D"/>
              </a:solidFill>
              <a:latin typeface="Arial Narrow" charset="0"/>
              <a:sym typeface="Arial Narrow" charset="0"/>
            </a:endParaRPr>
          </a:p>
        </p:txBody>
      </p:sp>
      <p:grpSp>
        <p:nvGrpSpPr>
          <p:cNvPr id="8197" name="Group 8"/>
          <p:cNvGrpSpPr>
            <a:grpSpLocks/>
          </p:cNvGrpSpPr>
          <p:nvPr/>
        </p:nvGrpSpPr>
        <p:grpSpPr bwMode="auto">
          <a:xfrm>
            <a:off x="-825500" y="635000"/>
            <a:ext cx="1727200" cy="533400"/>
            <a:chOff x="0" y="0"/>
            <a:chExt cx="1088" cy="336"/>
          </a:xfrm>
        </p:grpSpPr>
        <p:pic>
          <p:nvPicPr>
            <p:cNvPr id="8202" name="Picture 9"/>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0"/>
              <a:ext cx="1088" cy="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pic>
          <p:nvPicPr>
            <p:cNvPr id="8203" name="Picture 10"/>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60" y="64"/>
              <a:ext cx="288" cy="2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grpSp>
      <p:pic>
        <p:nvPicPr>
          <p:cNvPr id="5126" name="Picture 11"/>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611061" y="1281112"/>
            <a:ext cx="261938" cy="220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
        <p:nvSpPr>
          <p:cNvPr id="8199" name="Rectangle 3"/>
          <p:cNvSpPr>
            <a:spLocks/>
          </p:cNvSpPr>
          <p:nvPr/>
        </p:nvSpPr>
        <p:spPr bwMode="auto">
          <a:xfrm>
            <a:off x="989013" y="625475"/>
            <a:ext cx="8369300" cy="876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0" tIns="0" rIns="40639" bIns="0"/>
          <a:lstStyle/>
          <a:p>
            <a:pPr lvl="0"/>
            <a:r>
              <a:rPr lang="es-CL" sz="3200" b="1" dirty="0" smtClean="0">
                <a:solidFill>
                  <a:schemeClr val="accent5">
                    <a:lumMod val="75000"/>
                  </a:schemeClr>
                </a:solidFill>
              </a:rPr>
              <a:t>PLANIFICACION		</a:t>
            </a:r>
            <a:r>
              <a:rPr lang="es-EC" sz="3200" b="1" dirty="0">
                <a:solidFill>
                  <a:schemeClr val="accent5">
                    <a:lumMod val="75000"/>
                  </a:schemeClr>
                </a:solidFill>
              </a:rPr>
              <a:t>Puntaje:	</a:t>
            </a:r>
            <a:r>
              <a:rPr lang="es-EC" sz="3200" b="1" dirty="0" smtClean="0">
                <a:solidFill>
                  <a:schemeClr val="accent5">
                    <a:lumMod val="75000"/>
                  </a:schemeClr>
                </a:solidFill>
              </a:rPr>
              <a:t>37.05</a:t>
            </a:r>
            <a:endParaRPr lang="es-ES" sz="3200" dirty="0">
              <a:solidFill>
                <a:schemeClr val="accent5">
                  <a:lumMod val="75000"/>
                </a:schemeClr>
              </a:solidFill>
            </a:endParaRPr>
          </a:p>
          <a:p>
            <a:pPr lvl="0"/>
            <a:endParaRPr lang="es-PE" sz="3200" dirty="0"/>
          </a:p>
        </p:txBody>
      </p:sp>
      <p:pic>
        <p:nvPicPr>
          <p:cNvPr id="11" name="Picture 11"/>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730822" y="3010599"/>
            <a:ext cx="260350" cy="2206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Tree>
    <p:extLst>
      <p:ext uri="{BB962C8B-B14F-4D97-AF65-F5344CB8AC3E}">
        <p14:creationId xmlns="" xmlns:p14="http://schemas.microsoft.com/office/powerpoint/2010/main" val="1762629937"/>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126"/>
                                        </p:tgtEl>
                                        <p:attrNameLst>
                                          <p:attrName>style.visibility</p:attrName>
                                        </p:attrNameLst>
                                      </p:cBhvr>
                                      <p:to>
                                        <p:strVal val="visible"/>
                                      </p:to>
                                    </p:set>
                                    <p:animEffect transition="in" filter="blinds(horizontal)">
                                      <p:cBhvr>
                                        <p:cTn id="7" dur="500"/>
                                        <p:tgtEl>
                                          <p:spTgt spid="51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28016"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
        <p:nvSpPr>
          <p:cNvPr id="8195" name="Text Box 2"/>
          <p:cNvSpPr txBox="1">
            <a:spLocks noChangeArrowheads="1"/>
          </p:cNvSpPr>
          <p:nvPr/>
        </p:nvSpPr>
        <p:spPr bwMode="auto">
          <a:xfrm>
            <a:off x="7485063" y="6411913"/>
            <a:ext cx="268287" cy="25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eaLnBrk="0" hangingPunct="0">
              <a:defRPr>
                <a:solidFill>
                  <a:srgbClr val="000000"/>
                </a:solidFill>
                <a:latin typeface="Arial" charset="0"/>
                <a:ea typeface="ヒラギノ角ゴ ProN W3" charset="-128"/>
                <a:sym typeface="Arial" charset="0"/>
              </a:defRPr>
            </a:lvl1pPr>
            <a:lvl2pPr marL="742950" indent="-285750" eaLnBrk="0" hangingPunct="0">
              <a:defRPr>
                <a:solidFill>
                  <a:srgbClr val="000000"/>
                </a:solidFill>
                <a:latin typeface="Arial" charset="0"/>
                <a:ea typeface="ヒラギノ角ゴ ProN W3" charset="-128"/>
                <a:sym typeface="Arial" charset="0"/>
              </a:defRPr>
            </a:lvl2pPr>
            <a:lvl3pPr marL="1143000" indent="-228600" eaLnBrk="0" hangingPunct="0">
              <a:defRPr>
                <a:solidFill>
                  <a:srgbClr val="000000"/>
                </a:solidFill>
                <a:latin typeface="Arial" charset="0"/>
                <a:ea typeface="ヒラギノ角ゴ ProN W3" charset="-128"/>
                <a:sym typeface="Arial" charset="0"/>
              </a:defRPr>
            </a:lvl3pPr>
            <a:lvl4pPr marL="1600200" indent="-228600" eaLnBrk="0" hangingPunct="0">
              <a:defRPr>
                <a:solidFill>
                  <a:srgbClr val="000000"/>
                </a:solidFill>
                <a:latin typeface="Arial" charset="0"/>
                <a:ea typeface="ヒラギノ角ゴ ProN W3" charset="-128"/>
                <a:sym typeface="Arial" charset="0"/>
              </a:defRPr>
            </a:lvl4pPr>
            <a:lvl5pPr marL="2057400" indent="-228600" eaLnBrk="0" hangingPunct="0">
              <a:defRPr>
                <a:solidFill>
                  <a:srgbClr val="000000"/>
                </a:solidFill>
                <a:latin typeface="Arial" charset="0"/>
                <a:ea typeface="ヒラギノ角ゴ ProN W3" charset="-128"/>
                <a:sym typeface="Arial" charset="0"/>
              </a:defRPr>
            </a:lvl5pPr>
            <a:lvl6pPr marL="2514600" indent="-228600" eaLnBrk="0" fontAlgn="base" hangingPunct="0">
              <a:spcBef>
                <a:spcPct val="0"/>
              </a:spcBef>
              <a:spcAft>
                <a:spcPct val="0"/>
              </a:spcAft>
              <a:defRPr>
                <a:solidFill>
                  <a:srgbClr val="000000"/>
                </a:solidFill>
                <a:latin typeface="Arial" charset="0"/>
                <a:ea typeface="ヒラギノ角ゴ ProN W3" charset="-128"/>
                <a:sym typeface="Arial" charset="0"/>
              </a:defRPr>
            </a:lvl6pPr>
            <a:lvl7pPr marL="2971800" indent="-228600" eaLnBrk="0" fontAlgn="base" hangingPunct="0">
              <a:spcBef>
                <a:spcPct val="0"/>
              </a:spcBef>
              <a:spcAft>
                <a:spcPct val="0"/>
              </a:spcAft>
              <a:defRPr>
                <a:solidFill>
                  <a:srgbClr val="000000"/>
                </a:solidFill>
                <a:latin typeface="Arial" charset="0"/>
                <a:ea typeface="ヒラギノ角ゴ ProN W3" charset="-128"/>
                <a:sym typeface="Arial" charset="0"/>
              </a:defRPr>
            </a:lvl7pPr>
            <a:lvl8pPr marL="3429000" indent="-228600" eaLnBrk="0" fontAlgn="base" hangingPunct="0">
              <a:spcBef>
                <a:spcPct val="0"/>
              </a:spcBef>
              <a:spcAft>
                <a:spcPct val="0"/>
              </a:spcAft>
              <a:defRPr>
                <a:solidFill>
                  <a:srgbClr val="000000"/>
                </a:solidFill>
                <a:latin typeface="Arial" charset="0"/>
                <a:ea typeface="ヒラギノ角ゴ ProN W3" charset="-128"/>
                <a:sym typeface="Arial" charset="0"/>
              </a:defRPr>
            </a:lvl8pPr>
            <a:lvl9pPr marL="3886200" indent="-228600" eaLnBrk="0" fontAlgn="base" hangingPunct="0">
              <a:spcBef>
                <a:spcPct val="0"/>
              </a:spcBef>
              <a:spcAft>
                <a:spcPct val="0"/>
              </a:spcAft>
              <a:defRPr>
                <a:solidFill>
                  <a:srgbClr val="000000"/>
                </a:solidFill>
                <a:latin typeface="Arial" charset="0"/>
                <a:ea typeface="ヒラギノ角ゴ ProN W3" charset="-128"/>
                <a:sym typeface="Arial" charset="0"/>
              </a:defRPr>
            </a:lvl9pPr>
          </a:lstStyle>
          <a:p>
            <a:pPr algn="ctr" eaLnBrk="1" hangingPunct="1"/>
            <a:fld id="{0A7D80C1-D373-421D-BF57-75D648196B87}" type="slidenum">
              <a:rPr lang="en-US" sz="1200">
                <a:solidFill>
                  <a:srgbClr val="898989"/>
                </a:solidFill>
                <a:latin typeface="Calibri" pitchFamily="34" charset="0"/>
                <a:sym typeface="Calibri" pitchFamily="34" charset="0"/>
              </a:rPr>
              <a:pPr algn="ctr" eaLnBrk="1" hangingPunct="1"/>
              <a:t>8</a:t>
            </a:fld>
            <a:endParaRPr lang="en-US" sz="1200">
              <a:solidFill>
                <a:srgbClr val="898989"/>
              </a:solidFill>
              <a:latin typeface="Calibri" pitchFamily="34" charset="0"/>
              <a:sym typeface="Calibri" pitchFamily="34" charset="0"/>
            </a:endParaRPr>
          </a:p>
        </p:txBody>
      </p:sp>
      <p:sp>
        <p:nvSpPr>
          <p:cNvPr id="3076" name="Rectangle 4"/>
          <p:cNvSpPr>
            <a:spLocks/>
          </p:cNvSpPr>
          <p:nvPr/>
        </p:nvSpPr>
        <p:spPr bwMode="auto">
          <a:xfrm>
            <a:off x="1476375" y="1052513"/>
            <a:ext cx="6840538" cy="5184775"/>
          </a:xfrm>
          <a:prstGeom prst="rect">
            <a:avLst/>
          </a:prstGeom>
          <a:noFill/>
          <a:ln w="12700">
            <a:noFill/>
            <a:miter lim="800000"/>
            <a:headEnd/>
            <a:tailEnd/>
          </a:ln>
        </p:spPr>
        <p:txBody>
          <a:bodyPr lIns="0" tIns="0" rIns="40639" bIns="0"/>
          <a:lstStyle/>
          <a:p>
            <a:r>
              <a:rPr lang="es-EC" sz="2400" dirty="0"/>
              <a:t>El incremento del presupuesto disponible para el Gobierno Regional Cusco y la posibilidad que tiene esta institución gracias a la recepción de mayores competencias sectoriales, ha impulsado una mayor atención hacia ejes antes poco tratados como son: el desarrollo  social, cultural y la promoción del desarrollo económico. </a:t>
            </a:r>
            <a:endParaRPr lang="es-EC" sz="2400" dirty="0" smtClean="0"/>
          </a:p>
          <a:p>
            <a:r>
              <a:rPr lang="es-EC" sz="2400" dirty="0" smtClean="0"/>
              <a:t>Al </a:t>
            </a:r>
            <a:r>
              <a:rPr lang="es-EC" sz="2400" dirty="0"/>
              <a:t>respecto, en el GRC se ha ido evidenciando una clara voluntad por poner en marcha, en el caso del eje social y cultural, programas como el </a:t>
            </a:r>
            <a:r>
              <a:rPr lang="es-EC" sz="2400" dirty="0" err="1"/>
              <a:t>Wawa</a:t>
            </a:r>
            <a:r>
              <a:rPr lang="es-EC" sz="2400" dirty="0"/>
              <a:t> Cuna 2000, que trata de atender a población de niños vulnerables o los programas que tratan de mejorar el acceso a la educación de calidad. </a:t>
            </a:r>
            <a:endParaRPr lang="en-US" sz="2100" dirty="0">
              <a:solidFill>
                <a:srgbClr val="4D4D4D"/>
              </a:solidFill>
              <a:latin typeface="Arial Narrow" charset="0"/>
              <a:sym typeface="Arial Narrow" charset="0"/>
            </a:endParaRPr>
          </a:p>
        </p:txBody>
      </p:sp>
      <p:grpSp>
        <p:nvGrpSpPr>
          <p:cNvPr id="8197" name="Group 8"/>
          <p:cNvGrpSpPr>
            <a:grpSpLocks/>
          </p:cNvGrpSpPr>
          <p:nvPr/>
        </p:nvGrpSpPr>
        <p:grpSpPr bwMode="auto">
          <a:xfrm>
            <a:off x="-825500" y="635000"/>
            <a:ext cx="1727200" cy="533400"/>
            <a:chOff x="0" y="0"/>
            <a:chExt cx="1088" cy="336"/>
          </a:xfrm>
        </p:grpSpPr>
        <p:pic>
          <p:nvPicPr>
            <p:cNvPr id="8202" name="Picture 9"/>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0"/>
              <a:ext cx="1088" cy="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pic>
          <p:nvPicPr>
            <p:cNvPr id="8203" name="Picture 10"/>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60" y="64"/>
              <a:ext cx="288" cy="2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grpSp>
      <p:pic>
        <p:nvPicPr>
          <p:cNvPr id="5126" name="Picture 11"/>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611061" y="1281112"/>
            <a:ext cx="261938" cy="220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
        <p:nvSpPr>
          <p:cNvPr id="8199" name="Rectangle 3"/>
          <p:cNvSpPr>
            <a:spLocks/>
          </p:cNvSpPr>
          <p:nvPr/>
        </p:nvSpPr>
        <p:spPr bwMode="auto">
          <a:xfrm>
            <a:off x="989013" y="625475"/>
            <a:ext cx="8369300" cy="876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0" tIns="0" rIns="40639" bIns="0"/>
          <a:lstStyle/>
          <a:p>
            <a:pPr lvl="0"/>
            <a:r>
              <a:rPr lang="es-CL" sz="3200" b="1" dirty="0" smtClean="0">
                <a:solidFill>
                  <a:schemeClr val="accent5">
                    <a:lumMod val="75000"/>
                  </a:schemeClr>
                </a:solidFill>
              </a:rPr>
              <a:t>PLANIFICACION		</a:t>
            </a:r>
            <a:r>
              <a:rPr lang="es-EC" sz="3200" b="1" dirty="0">
                <a:solidFill>
                  <a:schemeClr val="accent5">
                    <a:lumMod val="75000"/>
                  </a:schemeClr>
                </a:solidFill>
              </a:rPr>
              <a:t>Puntaje:	</a:t>
            </a:r>
            <a:r>
              <a:rPr lang="es-EC" sz="3200" b="1" dirty="0" smtClean="0">
                <a:solidFill>
                  <a:schemeClr val="accent5">
                    <a:lumMod val="75000"/>
                  </a:schemeClr>
                </a:solidFill>
              </a:rPr>
              <a:t>37.05</a:t>
            </a:r>
            <a:endParaRPr lang="es-ES" sz="3200" dirty="0">
              <a:solidFill>
                <a:schemeClr val="accent5">
                  <a:lumMod val="75000"/>
                </a:schemeClr>
              </a:solidFill>
            </a:endParaRPr>
          </a:p>
          <a:p>
            <a:pPr lvl="0"/>
            <a:endParaRPr lang="es-PE" sz="3200" dirty="0"/>
          </a:p>
        </p:txBody>
      </p:sp>
      <p:pic>
        <p:nvPicPr>
          <p:cNvPr id="11" name="Picture 11"/>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717805" y="3694510"/>
            <a:ext cx="286385" cy="2427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Tree>
    <p:extLst>
      <p:ext uri="{BB962C8B-B14F-4D97-AF65-F5344CB8AC3E}">
        <p14:creationId xmlns="" xmlns:p14="http://schemas.microsoft.com/office/powerpoint/2010/main" val="383237169"/>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126"/>
                                        </p:tgtEl>
                                        <p:attrNameLst>
                                          <p:attrName>style.visibility</p:attrName>
                                        </p:attrNameLst>
                                      </p:cBhvr>
                                      <p:to>
                                        <p:strVal val="visible"/>
                                      </p:to>
                                    </p:set>
                                    <p:animEffect transition="in" filter="blinds(horizontal)">
                                      <p:cBhvr>
                                        <p:cTn id="7" dur="500"/>
                                        <p:tgtEl>
                                          <p:spTgt spid="51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28016"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
        <p:nvSpPr>
          <p:cNvPr id="8195" name="Text Box 2"/>
          <p:cNvSpPr txBox="1">
            <a:spLocks noChangeArrowheads="1"/>
          </p:cNvSpPr>
          <p:nvPr/>
        </p:nvSpPr>
        <p:spPr bwMode="auto">
          <a:xfrm>
            <a:off x="7485063" y="6411913"/>
            <a:ext cx="268287" cy="25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eaLnBrk="0" hangingPunct="0">
              <a:defRPr>
                <a:solidFill>
                  <a:srgbClr val="000000"/>
                </a:solidFill>
                <a:latin typeface="Arial" charset="0"/>
                <a:ea typeface="ヒラギノ角ゴ ProN W3" charset="-128"/>
                <a:sym typeface="Arial" charset="0"/>
              </a:defRPr>
            </a:lvl1pPr>
            <a:lvl2pPr marL="742950" indent="-285750" eaLnBrk="0" hangingPunct="0">
              <a:defRPr>
                <a:solidFill>
                  <a:srgbClr val="000000"/>
                </a:solidFill>
                <a:latin typeface="Arial" charset="0"/>
                <a:ea typeface="ヒラギノ角ゴ ProN W3" charset="-128"/>
                <a:sym typeface="Arial" charset="0"/>
              </a:defRPr>
            </a:lvl2pPr>
            <a:lvl3pPr marL="1143000" indent="-228600" eaLnBrk="0" hangingPunct="0">
              <a:defRPr>
                <a:solidFill>
                  <a:srgbClr val="000000"/>
                </a:solidFill>
                <a:latin typeface="Arial" charset="0"/>
                <a:ea typeface="ヒラギノ角ゴ ProN W3" charset="-128"/>
                <a:sym typeface="Arial" charset="0"/>
              </a:defRPr>
            </a:lvl3pPr>
            <a:lvl4pPr marL="1600200" indent="-228600" eaLnBrk="0" hangingPunct="0">
              <a:defRPr>
                <a:solidFill>
                  <a:srgbClr val="000000"/>
                </a:solidFill>
                <a:latin typeface="Arial" charset="0"/>
                <a:ea typeface="ヒラギノ角ゴ ProN W3" charset="-128"/>
                <a:sym typeface="Arial" charset="0"/>
              </a:defRPr>
            </a:lvl4pPr>
            <a:lvl5pPr marL="2057400" indent="-228600" eaLnBrk="0" hangingPunct="0">
              <a:defRPr>
                <a:solidFill>
                  <a:srgbClr val="000000"/>
                </a:solidFill>
                <a:latin typeface="Arial" charset="0"/>
                <a:ea typeface="ヒラギノ角ゴ ProN W3" charset="-128"/>
                <a:sym typeface="Arial" charset="0"/>
              </a:defRPr>
            </a:lvl5pPr>
            <a:lvl6pPr marL="2514600" indent="-228600" eaLnBrk="0" fontAlgn="base" hangingPunct="0">
              <a:spcBef>
                <a:spcPct val="0"/>
              </a:spcBef>
              <a:spcAft>
                <a:spcPct val="0"/>
              </a:spcAft>
              <a:defRPr>
                <a:solidFill>
                  <a:srgbClr val="000000"/>
                </a:solidFill>
                <a:latin typeface="Arial" charset="0"/>
                <a:ea typeface="ヒラギノ角ゴ ProN W3" charset="-128"/>
                <a:sym typeface="Arial" charset="0"/>
              </a:defRPr>
            </a:lvl6pPr>
            <a:lvl7pPr marL="2971800" indent="-228600" eaLnBrk="0" fontAlgn="base" hangingPunct="0">
              <a:spcBef>
                <a:spcPct val="0"/>
              </a:spcBef>
              <a:spcAft>
                <a:spcPct val="0"/>
              </a:spcAft>
              <a:defRPr>
                <a:solidFill>
                  <a:srgbClr val="000000"/>
                </a:solidFill>
                <a:latin typeface="Arial" charset="0"/>
                <a:ea typeface="ヒラギノ角ゴ ProN W3" charset="-128"/>
                <a:sym typeface="Arial" charset="0"/>
              </a:defRPr>
            </a:lvl7pPr>
            <a:lvl8pPr marL="3429000" indent="-228600" eaLnBrk="0" fontAlgn="base" hangingPunct="0">
              <a:spcBef>
                <a:spcPct val="0"/>
              </a:spcBef>
              <a:spcAft>
                <a:spcPct val="0"/>
              </a:spcAft>
              <a:defRPr>
                <a:solidFill>
                  <a:srgbClr val="000000"/>
                </a:solidFill>
                <a:latin typeface="Arial" charset="0"/>
                <a:ea typeface="ヒラギノ角ゴ ProN W3" charset="-128"/>
                <a:sym typeface="Arial" charset="0"/>
              </a:defRPr>
            </a:lvl8pPr>
            <a:lvl9pPr marL="3886200" indent="-228600" eaLnBrk="0" fontAlgn="base" hangingPunct="0">
              <a:spcBef>
                <a:spcPct val="0"/>
              </a:spcBef>
              <a:spcAft>
                <a:spcPct val="0"/>
              </a:spcAft>
              <a:defRPr>
                <a:solidFill>
                  <a:srgbClr val="000000"/>
                </a:solidFill>
                <a:latin typeface="Arial" charset="0"/>
                <a:ea typeface="ヒラギノ角ゴ ProN W3" charset="-128"/>
                <a:sym typeface="Arial" charset="0"/>
              </a:defRPr>
            </a:lvl9pPr>
          </a:lstStyle>
          <a:p>
            <a:pPr algn="ctr" eaLnBrk="1" hangingPunct="1"/>
            <a:fld id="{0A7D80C1-D373-421D-BF57-75D648196B87}" type="slidenum">
              <a:rPr lang="en-US" sz="1200">
                <a:solidFill>
                  <a:srgbClr val="898989"/>
                </a:solidFill>
                <a:latin typeface="Calibri" pitchFamily="34" charset="0"/>
                <a:sym typeface="Calibri" pitchFamily="34" charset="0"/>
              </a:rPr>
              <a:pPr algn="ctr" eaLnBrk="1" hangingPunct="1"/>
              <a:t>9</a:t>
            </a:fld>
            <a:endParaRPr lang="en-US" sz="1200">
              <a:solidFill>
                <a:srgbClr val="898989"/>
              </a:solidFill>
              <a:latin typeface="Calibri" pitchFamily="34" charset="0"/>
              <a:sym typeface="Calibri" pitchFamily="34" charset="0"/>
            </a:endParaRPr>
          </a:p>
        </p:txBody>
      </p:sp>
      <p:sp>
        <p:nvSpPr>
          <p:cNvPr id="3076" name="Rectangle 4"/>
          <p:cNvSpPr>
            <a:spLocks/>
          </p:cNvSpPr>
          <p:nvPr/>
        </p:nvSpPr>
        <p:spPr bwMode="auto">
          <a:xfrm>
            <a:off x="1476375" y="1052513"/>
            <a:ext cx="6840538" cy="5184775"/>
          </a:xfrm>
          <a:prstGeom prst="rect">
            <a:avLst/>
          </a:prstGeom>
          <a:noFill/>
          <a:ln w="12700">
            <a:noFill/>
            <a:miter lim="800000"/>
            <a:headEnd/>
            <a:tailEnd/>
          </a:ln>
        </p:spPr>
        <p:txBody>
          <a:bodyPr lIns="0" tIns="0" rIns="40639" bIns="0"/>
          <a:lstStyle/>
          <a:p>
            <a:r>
              <a:rPr lang="es-EC" sz="2400" dirty="0"/>
              <a:t>En el caso del desarrollo económico, el contar con una gerencia con competencias para tal fin y de la que dependen las direcciones regionales de agricultura, producción, comercio exterior y turismo, permite que exista claridad en el diseño de estrategias, programas y servicios orientados a mejorar las condiciones del territorio que permitirían el emprendimiento, el desarrollo empresarial, el </a:t>
            </a:r>
            <a:r>
              <a:rPr lang="es-EC" sz="2400" dirty="0" err="1"/>
              <a:t>asociativismo</a:t>
            </a:r>
            <a:r>
              <a:rPr lang="es-EC" sz="2400" dirty="0"/>
              <a:t>, la competitividad y la capitalización y retención de excedentes.</a:t>
            </a:r>
            <a:endParaRPr lang="es-EC" sz="2400" dirty="0" smtClean="0"/>
          </a:p>
        </p:txBody>
      </p:sp>
      <p:grpSp>
        <p:nvGrpSpPr>
          <p:cNvPr id="8197" name="Group 8"/>
          <p:cNvGrpSpPr>
            <a:grpSpLocks/>
          </p:cNvGrpSpPr>
          <p:nvPr/>
        </p:nvGrpSpPr>
        <p:grpSpPr bwMode="auto">
          <a:xfrm>
            <a:off x="-825500" y="635000"/>
            <a:ext cx="1727200" cy="533400"/>
            <a:chOff x="0" y="0"/>
            <a:chExt cx="1088" cy="336"/>
          </a:xfrm>
        </p:grpSpPr>
        <p:pic>
          <p:nvPicPr>
            <p:cNvPr id="8202" name="Picture 9"/>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0"/>
              <a:ext cx="1088" cy="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pic>
          <p:nvPicPr>
            <p:cNvPr id="8203" name="Picture 10"/>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60" y="64"/>
              <a:ext cx="288" cy="2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grpSp>
      <p:pic>
        <p:nvPicPr>
          <p:cNvPr id="5126" name="Picture 11"/>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611061" y="1281112"/>
            <a:ext cx="261938" cy="220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pic>
      <p:sp>
        <p:nvSpPr>
          <p:cNvPr id="8199" name="Rectangle 3"/>
          <p:cNvSpPr>
            <a:spLocks/>
          </p:cNvSpPr>
          <p:nvPr/>
        </p:nvSpPr>
        <p:spPr bwMode="auto">
          <a:xfrm>
            <a:off x="989013" y="625475"/>
            <a:ext cx="8369300" cy="876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0" tIns="0" rIns="40639" bIns="0"/>
          <a:lstStyle/>
          <a:p>
            <a:pPr lvl="0"/>
            <a:r>
              <a:rPr lang="es-CL" sz="3200" b="1" dirty="0" smtClean="0">
                <a:solidFill>
                  <a:schemeClr val="accent5">
                    <a:lumMod val="75000"/>
                  </a:schemeClr>
                </a:solidFill>
              </a:rPr>
              <a:t>PLANIFICACION		</a:t>
            </a:r>
            <a:r>
              <a:rPr lang="es-EC" sz="3200" b="1" dirty="0">
                <a:solidFill>
                  <a:schemeClr val="accent5">
                    <a:lumMod val="75000"/>
                  </a:schemeClr>
                </a:solidFill>
              </a:rPr>
              <a:t>Puntaje:	</a:t>
            </a:r>
            <a:r>
              <a:rPr lang="es-EC" sz="3200" b="1" dirty="0" smtClean="0">
                <a:solidFill>
                  <a:schemeClr val="accent5">
                    <a:lumMod val="75000"/>
                  </a:schemeClr>
                </a:solidFill>
              </a:rPr>
              <a:t>37.05</a:t>
            </a:r>
            <a:endParaRPr lang="es-ES" sz="3200" dirty="0">
              <a:solidFill>
                <a:schemeClr val="accent5">
                  <a:lumMod val="75000"/>
                </a:schemeClr>
              </a:solidFill>
            </a:endParaRPr>
          </a:p>
          <a:p>
            <a:pPr lvl="0"/>
            <a:endParaRPr lang="es-PE" sz="3200" dirty="0"/>
          </a:p>
        </p:txBody>
      </p:sp>
    </p:spTree>
    <p:extLst>
      <p:ext uri="{BB962C8B-B14F-4D97-AF65-F5344CB8AC3E}">
        <p14:creationId xmlns="" xmlns:p14="http://schemas.microsoft.com/office/powerpoint/2010/main" val="2201791823"/>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126"/>
                                        </p:tgtEl>
                                        <p:attrNameLst>
                                          <p:attrName>style.visibility</p:attrName>
                                        </p:attrNameLst>
                                      </p:cBhvr>
                                      <p:to>
                                        <p:strVal val="visible"/>
                                      </p:to>
                                    </p:set>
                                    <p:animEffect transition="in" filter="blinds(horizontal)">
                                      <p:cBhvr>
                                        <p:cTn id="7" dur="500"/>
                                        <p:tgtEl>
                                          <p:spTgt spid="5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350</TotalTime>
  <Words>1227</Words>
  <Application>Microsoft Office PowerPoint</Application>
  <PresentationFormat>On-screen Show (4:3)</PresentationFormat>
  <Paragraphs>93</Paragraphs>
  <Slides>21</Slides>
  <Notes>4</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Tema de Office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Company>GPA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walvarez</dc:creator>
  <cp:lastModifiedBy>Diana</cp:lastModifiedBy>
  <cp:revision>45</cp:revision>
  <cp:lastPrinted>2012-05-04T16:36:39Z</cp:lastPrinted>
  <dcterms:created xsi:type="dcterms:W3CDTF">2011-12-16T17:20:29Z</dcterms:created>
  <dcterms:modified xsi:type="dcterms:W3CDTF">2013-06-28T13:59:04Z</dcterms:modified>
</cp:coreProperties>
</file>